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0" r:id="rId3"/>
    <p:sldId id="257" r:id="rId4"/>
    <p:sldId id="258" r:id="rId5"/>
    <p:sldId id="259" r:id="rId6"/>
    <p:sldId id="261" r:id="rId7"/>
    <p:sldId id="263" r:id="rId8"/>
    <p:sldId id="274" r:id="rId9"/>
    <p:sldId id="275" r:id="rId10"/>
    <p:sldId id="276" r:id="rId11"/>
    <p:sldId id="264" r:id="rId12"/>
    <p:sldId id="265" r:id="rId13"/>
    <p:sldId id="266" r:id="rId14"/>
    <p:sldId id="267" r:id="rId15"/>
    <p:sldId id="269" r:id="rId16"/>
    <p:sldId id="270" r:id="rId17"/>
    <p:sldId id="271" r:id="rId18"/>
    <p:sldId id="272" r:id="rId19"/>
    <p:sldId id="273" r:id="rId2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A2E39-E990-4F3D-9D0F-35A0F6CBF9D4}" v="27" dt="2021-02-18T14:38:05.891"/>
    <p1510:client id="{A0C6DB60-9492-4DB8-9E2E-93DBFBCEF99F}" v="345" dt="2021-02-18T15:59:51.661"/>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6" d="100"/>
          <a:sy n="116" d="100"/>
        </p:scale>
        <p:origin x="-27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ł Pyclik" userId="6d1d9512d460d1ef" providerId="LiveId" clId="{4A6A2E39-E990-4F3D-9D0F-35A0F6CBF9D4}"/>
    <pc:docChg chg="undo custSel addSld delSld modSld">
      <pc:chgData name="Michał Pyclik" userId="6d1d9512d460d1ef" providerId="LiveId" clId="{4A6A2E39-E990-4F3D-9D0F-35A0F6CBF9D4}" dt="2021-02-18T14:38:06.473" v="3432"/>
      <pc:docMkLst>
        <pc:docMk/>
      </pc:docMkLst>
      <pc:sldChg chg="addSp delSp modSp mod">
        <pc:chgData name="Michał Pyclik" userId="6d1d9512d460d1ef" providerId="LiveId" clId="{4A6A2E39-E990-4F3D-9D0F-35A0F6CBF9D4}" dt="2021-02-18T13:10:56.150" v="8" actId="26606"/>
        <pc:sldMkLst>
          <pc:docMk/>
          <pc:sldMk cId="3523210013" sldId="256"/>
        </pc:sldMkLst>
        <pc:spChg chg="mod">
          <ac:chgData name="Michał Pyclik" userId="6d1d9512d460d1ef" providerId="LiveId" clId="{4A6A2E39-E990-4F3D-9D0F-35A0F6CBF9D4}" dt="2021-02-18T13:10:56.150" v="8" actId="26606"/>
          <ac:spMkLst>
            <pc:docMk/>
            <pc:sldMk cId="3523210013" sldId="256"/>
            <ac:spMk id="2" creationId="{AB338DDD-7B3D-416E-B0B3-1BC2A0948CE9}"/>
          </ac:spMkLst>
        </pc:spChg>
        <pc:spChg chg="del">
          <ac:chgData name="Michał Pyclik" userId="6d1d9512d460d1ef" providerId="LiveId" clId="{4A6A2E39-E990-4F3D-9D0F-35A0F6CBF9D4}" dt="2021-02-18T13:10:56.150" v="8" actId="26606"/>
          <ac:spMkLst>
            <pc:docMk/>
            <pc:sldMk cId="3523210013" sldId="256"/>
            <ac:spMk id="8" creationId="{A34066D6-1B59-4642-A86D-39464CEE971B}"/>
          </ac:spMkLst>
        </pc:spChg>
        <pc:spChg chg="del">
          <ac:chgData name="Michał Pyclik" userId="6d1d9512d460d1ef" providerId="LiveId" clId="{4A6A2E39-E990-4F3D-9D0F-35A0F6CBF9D4}" dt="2021-02-18T13:10:56.150" v="8" actId="26606"/>
          <ac:spMkLst>
            <pc:docMk/>
            <pc:sldMk cId="3523210013" sldId="256"/>
            <ac:spMk id="10" creationId="{18E928D9-3091-4385-B979-265D55AD02CE}"/>
          </ac:spMkLst>
        </pc:spChg>
        <pc:spChg chg="del">
          <ac:chgData name="Michał Pyclik" userId="6d1d9512d460d1ef" providerId="LiveId" clId="{4A6A2E39-E990-4F3D-9D0F-35A0F6CBF9D4}" dt="2021-02-18T13:10:56.150" v="8" actId="26606"/>
          <ac:spMkLst>
            <pc:docMk/>
            <pc:sldMk cId="3523210013" sldId="256"/>
            <ac:spMk id="12" creationId="{7D602432-D774-4CF5-94E8-7D52D01059D2}"/>
          </ac:spMkLst>
        </pc:spChg>
        <pc:spChg chg="del">
          <ac:chgData name="Michał Pyclik" userId="6d1d9512d460d1ef" providerId="LiveId" clId="{4A6A2E39-E990-4F3D-9D0F-35A0F6CBF9D4}" dt="2021-02-18T13:10:56.150" v="8" actId="26606"/>
          <ac:spMkLst>
            <pc:docMk/>
            <pc:sldMk cId="3523210013" sldId="256"/>
            <ac:spMk id="14" creationId="{CBF9EBB4-5078-47B2-AAA0-DF4A88D8182A}"/>
          </ac:spMkLst>
        </pc:spChg>
        <pc:spChg chg="add">
          <ac:chgData name="Michał Pyclik" userId="6d1d9512d460d1ef" providerId="LiveId" clId="{4A6A2E39-E990-4F3D-9D0F-35A0F6CBF9D4}" dt="2021-02-18T13:10:56.150" v="8" actId="26606"/>
          <ac:spMkLst>
            <pc:docMk/>
            <pc:sldMk cId="3523210013" sldId="256"/>
            <ac:spMk id="19" creationId="{DCE1AED4-C7FF-4468-BF54-4470A0A3E283}"/>
          </ac:spMkLst>
        </pc:spChg>
        <pc:spChg chg="add">
          <ac:chgData name="Michał Pyclik" userId="6d1d9512d460d1ef" providerId="LiveId" clId="{4A6A2E39-E990-4F3D-9D0F-35A0F6CBF9D4}" dt="2021-02-18T13:10:56.150" v="8" actId="26606"/>
          <ac:spMkLst>
            <pc:docMk/>
            <pc:sldMk cId="3523210013" sldId="256"/>
            <ac:spMk id="21" creationId="{BDE94FAB-AA60-43B4-A2C3-3A940B9A951A}"/>
          </ac:spMkLst>
        </pc:spChg>
        <pc:picChg chg="mod">
          <ac:chgData name="Michał Pyclik" userId="6d1d9512d460d1ef" providerId="LiveId" clId="{4A6A2E39-E990-4F3D-9D0F-35A0F6CBF9D4}" dt="2021-02-18T13:10:56.150" v="8" actId="26606"/>
          <ac:picMkLst>
            <pc:docMk/>
            <pc:sldMk cId="3523210013" sldId="256"/>
            <ac:picMk id="4" creationId="{374304D7-3BD9-4CF1-BBA6-31D4FBF9328B}"/>
          </ac:picMkLst>
        </pc:picChg>
      </pc:sldChg>
      <pc:sldChg chg="modSp mod">
        <pc:chgData name="Michał Pyclik" userId="6d1d9512d460d1ef" providerId="LiveId" clId="{4A6A2E39-E990-4F3D-9D0F-35A0F6CBF9D4}" dt="2021-02-18T13:22:26.719" v="318" actId="20577"/>
        <pc:sldMkLst>
          <pc:docMk/>
          <pc:sldMk cId="1491809965" sldId="257"/>
        </pc:sldMkLst>
        <pc:spChg chg="mod">
          <ac:chgData name="Michał Pyclik" userId="6d1d9512d460d1ef" providerId="LiveId" clId="{4A6A2E39-E990-4F3D-9D0F-35A0F6CBF9D4}" dt="2021-02-18T13:22:26.719" v="318" actId="20577"/>
          <ac:spMkLst>
            <pc:docMk/>
            <pc:sldMk cId="1491809965" sldId="257"/>
            <ac:spMk id="3" creationId="{1BA968B6-9EFA-4EE6-903D-BFC1F8925A9C}"/>
          </ac:spMkLst>
        </pc:spChg>
      </pc:sldChg>
      <pc:sldChg chg="modSp mod">
        <pc:chgData name="Michał Pyclik" userId="6d1d9512d460d1ef" providerId="LiveId" clId="{4A6A2E39-E990-4F3D-9D0F-35A0F6CBF9D4}" dt="2021-02-18T13:25:21.054" v="755" actId="20577"/>
        <pc:sldMkLst>
          <pc:docMk/>
          <pc:sldMk cId="1942277359" sldId="258"/>
        </pc:sldMkLst>
        <pc:spChg chg="mod">
          <ac:chgData name="Michał Pyclik" userId="6d1d9512d460d1ef" providerId="LiveId" clId="{4A6A2E39-E990-4F3D-9D0F-35A0F6CBF9D4}" dt="2021-02-18T13:25:21.054" v="755" actId="20577"/>
          <ac:spMkLst>
            <pc:docMk/>
            <pc:sldMk cId="1942277359" sldId="258"/>
            <ac:spMk id="3" creationId="{1BA968B6-9EFA-4EE6-903D-BFC1F8925A9C}"/>
          </ac:spMkLst>
        </pc:spChg>
      </pc:sldChg>
      <pc:sldChg chg="addSp delSp modSp mod">
        <pc:chgData name="Michał Pyclik" userId="6d1d9512d460d1ef" providerId="LiveId" clId="{4A6A2E39-E990-4F3D-9D0F-35A0F6CBF9D4}" dt="2021-02-18T13:11:15.710" v="11" actId="26606"/>
        <pc:sldMkLst>
          <pc:docMk/>
          <pc:sldMk cId="4247604567" sldId="260"/>
        </pc:sldMkLst>
        <pc:spChg chg="mod ord">
          <ac:chgData name="Michał Pyclik" userId="6d1d9512d460d1ef" providerId="LiveId" clId="{4A6A2E39-E990-4F3D-9D0F-35A0F6CBF9D4}" dt="2021-02-18T13:11:15.710" v="11" actId="26606"/>
          <ac:spMkLst>
            <pc:docMk/>
            <pc:sldMk cId="4247604567" sldId="260"/>
            <ac:spMk id="2" creationId="{8FCF411D-0695-499F-8B1F-B96884589DBC}"/>
          </ac:spMkLst>
        </pc:spChg>
        <pc:spChg chg="del">
          <ac:chgData name="Michał Pyclik" userId="6d1d9512d460d1ef" providerId="LiveId" clId="{4A6A2E39-E990-4F3D-9D0F-35A0F6CBF9D4}" dt="2021-02-18T13:11:15.710" v="11" actId="26606"/>
          <ac:spMkLst>
            <pc:docMk/>
            <pc:sldMk cId="4247604567" sldId="260"/>
            <ac:spMk id="71" creationId="{8A7BA06D-B3FF-4E91-8639-B4569AE3AA23}"/>
          </ac:spMkLst>
        </pc:spChg>
        <pc:spChg chg="del">
          <ac:chgData name="Michał Pyclik" userId="6d1d9512d460d1ef" providerId="LiveId" clId="{4A6A2E39-E990-4F3D-9D0F-35A0F6CBF9D4}" dt="2021-02-18T13:11:15.710" v="11" actId="26606"/>
          <ac:spMkLst>
            <pc:docMk/>
            <pc:sldMk cId="4247604567" sldId="260"/>
            <ac:spMk id="73" creationId="{2B30C86D-5A07-48BC-9C9D-6F9A2DB1E9E1}"/>
          </ac:spMkLst>
        </pc:spChg>
        <pc:spChg chg="del">
          <ac:chgData name="Michał Pyclik" userId="6d1d9512d460d1ef" providerId="LiveId" clId="{4A6A2E39-E990-4F3D-9D0F-35A0F6CBF9D4}" dt="2021-02-18T13:11:15.710" v="11" actId="26606"/>
          <ac:spMkLst>
            <pc:docMk/>
            <pc:sldMk cId="4247604567" sldId="260"/>
            <ac:spMk id="75" creationId="{0671A8AE-40A1-4631-A6B8-581AFF065482}"/>
          </ac:spMkLst>
        </pc:spChg>
        <pc:spChg chg="del">
          <ac:chgData name="Michał Pyclik" userId="6d1d9512d460d1ef" providerId="LiveId" clId="{4A6A2E39-E990-4F3D-9D0F-35A0F6CBF9D4}" dt="2021-02-18T13:11:15.710" v="11" actId="26606"/>
          <ac:spMkLst>
            <pc:docMk/>
            <pc:sldMk cId="4247604567" sldId="260"/>
            <ac:spMk id="77" creationId="{A44CD100-6267-4E62-AA64-2182A3A6A1C0}"/>
          </ac:spMkLst>
        </pc:spChg>
        <pc:spChg chg="add">
          <ac:chgData name="Michał Pyclik" userId="6d1d9512d460d1ef" providerId="LiveId" clId="{4A6A2E39-E990-4F3D-9D0F-35A0F6CBF9D4}" dt="2021-02-18T13:11:15.710" v="11" actId="26606"/>
          <ac:spMkLst>
            <pc:docMk/>
            <pc:sldMk cId="4247604567" sldId="260"/>
            <ac:spMk id="82" creationId="{8A7BA06D-B3FF-4E91-8639-B4569AE3AA23}"/>
          </ac:spMkLst>
        </pc:spChg>
        <pc:spChg chg="add">
          <ac:chgData name="Michał Pyclik" userId="6d1d9512d460d1ef" providerId="LiveId" clId="{4A6A2E39-E990-4F3D-9D0F-35A0F6CBF9D4}" dt="2021-02-18T13:11:15.710" v="11" actId="26606"/>
          <ac:spMkLst>
            <pc:docMk/>
            <pc:sldMk cId="4247604567" sldId="260"/>
            <ac:spMk id="84" creationId="{2B30C86D-5A07-48BC-9C9D-6F9A2DB1E9E1}"/>
          </ac:spMkLst>
        </pc:spChg>
        <pc:spChg chg="add">
          <ac:chgData name="Michał Pyclik" userId="6d1d9512d460d1ef" providerId="LiveId" clId="{4A6A2E39-E990-4F3D-9D0F-35A0F6CBF9D4}" dt="2021-02-18T13:11:15.710" v="11" actId="26606"/>
          <ac:spMkLst>
            <pc:docMk/>
            <pc:sldMk cId="4247604567" sldId="260"/>
            <ac:spMk id="86" creationId="{E2CFBC99-FB8F-41F7-A81D-A5288D688D79}"/>
          </ac:spMkLst>
        </pc:spChg>
        <pc:spChg chg="add">
          <ac:chgData name="Michał Pyclik" userId="6d1d9512d460d1ef" providerId="LiveId" clId="{4A6A2E39-E990-4F3D-9D0F-35A0F6CBF9D4}" dt="2021-02-18T13:11:15.710" v="11" actId="26606"/>
          <ac:spMkLst>
            <pc:docMk/>
            <pc:sldMk cId="4247604567" sldId="260"/>
            <ac:spMk id="88" creationId="{1EF86BFA-9133-4F6B-98BE-1CBB87EB62F5}"/>
          </ac:spMkLst>
        </pc:spChg>
        <pc:picChg chg="add mod">
          <ac:chgData name="Michał Pyclik" userId="6d1d9512d460d1ef" providerId="LiveId" clId="{4A6A2E39-E990-4F3D-9D0F-35A0F6CBF9D4}" dt="2021-02-18T13:11:15.710" v="11" actId="26606"/>
          <ac:picMkLst>
            <pc:docMk/>
            <pc:sldMk cId="4247604567" sldId="260"/>
            <ac:picMk id="3" creationId="{7AF209E3-CC01-4D7A-BCF4-3DD53408B63B}"/>
          </ac:picMkLst>
        </pc:picChg>
        <pc:picChg chg="del">
          <ac:chgData name="Michał Pyclik" userId="6d1d9512d460d1ef" providerId="LiveId" clId="{4A6A2E39-E990-4F3D-9D0F-35A0F6CBF9D4}" dt="2021-02-18T13:11:07.887" v="9" actId="478"/>
          <ac:picMkLst>
            <pc:docMk/>
            <pc:sldMk cId="4247604567" sldId="260"/>
            <ac:picMk id="4098" creationId="{C5B71EE2-59FA-44AD-9014-E8897DDEE338}"/>
          </ac:picMkLst>
        </pc:picChg>
      </pc:sldChg>
      <pc:sldChg chg="addSp delSp modSp mod setClrOvrMap">
        <pc:chgData name="Michał Pyclik" userId="6d1d9512d460d1ef" providerId="LiveId" clId="{4A6A2E39-E990-4F3D-9D0F-35A0F6CBF9D4}" dt="2021-02-18T13:11:38.483" v="14" actId="26606"/>
        <pc:sldMkLst>
          <pc:docMk/>
          <pc:sldMk cId="1357013739" sldId="261"/>
        </pc:sldMkLst>
        <pc:spChg chg="mod ord">
          <ac:chgData name="Michał Pyclik" userId="6d1d9512d460d1ef" providerId="LiveId" clId="{4A6A2E39-E990-4F3D-9D0F-35A0F6CBF9D4}" dt="2021-02-18T13:11:38.483" v="14" actId="26606"/>
          <ac:spMkLst>
            <pc:docMk/>
            <pc:sldMk cId="1357013739" sldId="261"/>
            <ac:spMk id="2" creationId="{8FCF411D-0695-499F-8B1F-B96884589DBC}"/>
          </ac:spMkLst>
        </pc:spChg>
        <pc:spChg chg="del">
          <ac:chgData name="Michał Pyclik" userId="6d1d9512d460d1ef" providerId="LiveId" clId="{4A6A2E39-E990-4F3D-9D0F-35A0F6CBF9D4}" dt="2021-02-18T13:11:38.483" v="14" actId="26606"/>
          <ac:spMkLst>
            <pc:docMk/>
            <pc:sldMk cId="1357013739" sldId="261"/>
            <ac:spMk id="9" creationId="{8A7BA06D-B3FF-4E91-8639-B4569AE3AA23}"/>
          </ac:spMkLst>
        </pc:spChg>
        <pc:spChg chg="del">
          <ac:chgData name="Michał Pyclik" userId="6d1d9512d460d1ef" providerId="LiveId" clId="{4A6A2E39-E990-4F3D-9D0F-35A0F6CBF9D4}" dt="2021-02-18T13:11:38.483" v="14" actId="26606"/>
          <ac:spMkLst>
            <pc:docMk/>
            <pc:sldMk cId="1357013739" sldId="261"/>
            <ac:spMk id="11" creationId="{2B30C86D-5A07-48BC-9C9D-6F9A2DB1E9E1}"/>
          </ac:spMkLst>
        </pc:spChg>
        <pc:spChg chg="del">
          <ac:chgData name="Michał Pyclik" userId="6d1d9512d460d1ef" providerId="LiveId" clId="{4A6A2E39-E990-4F3D-9D0F-35A0F6CBF9D4}" dt="2021-02-18T13:11:38.483" v="14" actId="26606"/>
          <ac:spMkLst>
            <pc:docMk/>
            <pc:sldMk cId="1357013739" sldId="261"/>
            <ac:spMk id="13" creationId="{526E0BFB-CDF1-4990-8C11-AC849311E0A8}"/>
          </ac:spMkLst>
        </pc:spChg>
        <pc:spChg chg="del">
          <ac:chgData name="Michał Pyclik" userId="6d1d9512d460d1ef" providerId="LiveId" clId="{4A6A2E39-E990-4F3D-9D0F-35A0F6CBF9D4}" dt="2021-02-18T13:11:38.483" v="14" actId="26606"/>
          <ac:spMkLst>
            <pc:docMk/>
            <pc:sldMk cId="1357013739" sldId="261"/>
            <ac:spMk id="15" creationId="{6069A1F8-9BEB-4786-9694-FC48B2D75D21}"/>
          </ac:spMkLst>
        </pc:spChg>
        <pc:spChg chg="add">
          <ac:chgData name="Michał Pyclik" userId="6d1d9512d460d1ef" providerId="LiveId" clId="{4A6A2E39-E990-4F3D-9D0F-35A0F6CBF9D4}" dt="2021-02-18T13:11:38.483" v="14" actId="26606"/>
          <ac:spMkLst>
            <pc:docMk/>
            <pc:sldMk cId="1357013739" sldId="261"/>
            <ac:spMk id="71" creationId="{8A7BA06D-B3FF-4E91-8639-B4569AE3AA23}"/>
          </ac:spMkLst>
        </pc:spChg>
        <pc:spChg chg="add">
          <ac:chgData name="Michał Pyclik" userId="6d1d9512d460d1ef" providerId="LiveId" clId="{4A6A2E39-E990-4F3D-9D0F-35A0F6CBF9D4}" dt="2021-02-18T13:11:38.483" v="14" actId="26606"/>
          <ac:spMkLst>
            <pc:docMk/>
            <pc:sldMk cId="1357013739" sldId="261"/>
            <ac:spMk id="73" creationId="{2B30C86D-5A07-48BC-9C9D-6F9A2DB1E9E1}"/>
          </ac:spMkLst>
        </pc:spChg>
        <pc:spChg chg="add">
          <ac:chgData name="Michał Pyclik" userId="6d1d9512d460d1ef" providerId="LiveId" clId="{4A6A2E39-E990-4F3D-9D0F-35A0F6CBF9D4}" dt="2021-02-18T13:11:38.483" v="14" actId="26606"/>
          <ac:spMkLst>
            <pc:docMk/>
            <pc:sldMk cId="1357013739" sldId="261"/>
            <ac:spMk id="75" creationId="{F101C3BA-9804-47C4-8BCA-EC15FAD15885}"/>
          </ac:spMkLst>
        </pc:spChg>
        <pc:spChg chg="add">
          <ac:chgData name="Michał Pyclik" userId="6d1d9512d460d1ef" providerId="LiveId" clId="{4A6A2E39-E990-4F3D-9D0F-35A0F6CBF9D4}" dt="2021-02-18T13:11:38.483" v="14" actId="26606"/>
          <ac:spMkLst>
            <pc:docMk/>
            <pc:sldMk cId="1357013739" sldId="261"/>
            <ac:spMk id="77" creationId="{A34066D6-1B59-4642-A86D-39464CEE971B}"/>
          </ac:spMkLst>
        </pc:spChg>
        <pc:spChg chg="add">
          <ac:chgData name="Michał Pyclik" userId="6d1d9512d460d1ef" providerId="LiveId" clId="{4A6A2E39-E990-4F3D-9D0F-35A0F6CBF9D4}" dt="2021-02-18T13:11:38.483" v="14" actId="26606"/>
          <ac:spMkLst>
            <pc:docMk/>
            <pc:sldMk cId="1357013739" sldId="261"/>
            <ac:spMk id="79" creationId="{18E928D9-3091-4385-B979-265D55AD02CE}"/>
          </ac:spMkLst>
        </pc:spChg>
        <pc:spChg chg="add">
          <ac:chgData name="Michał Pyclik" userId="6d1d9512d460d1ef" providerId="LiveId" clId="{4A6A2E39-E990-4F3D-9D0F-35A0F6CBF9D4}" dt="2021-02-18T13:11:38.483" v="14" actId="26606"/>
          <ac:spMkLst>
            <pc:docMk/>
            <pc:sldMk cId="1357013739" sldId="261"/>
            <ac:spMk id="81" creationId="{7D602432-D774-4CF5-94E8-7D52D01059D2}"/>
          </ac:spMkLst>
        </pc:spChg>
        <pc:spChg chg="add">
          <ac:chgData name="Michał Pyclik" userId="6d1d9512d460d1ef" providerId="LiveId" clId="{4A6A2E39-E990-4F3D-9D0F-35A0F6CBF9D4}" dt="2021-02-18T13:11:38.483" v="14" actId="26606"/>
          <ac:spMkLst>
            <pc:docMk/>
            <pc:sldMk cId="1357013739" sldId="261"/>
            <ac:spMk id="83" creationId="{CBF9EBB4-5078-47B2-AAA0-DF4A88D8182A}"/>
          </ac:spMkLst>
        </pc:spChg>
        <pc:picChg chg="del">
          <ac:chgData name="Michał Pyclik" userId="6d1d9512d460d1ef" providerId="LiveId" clId="{4A6A2E39-E990-4F3D-9D0F-35A0F6CBF9D4}" dt="2021-02-18T13:11:19.370" v="12" actId="478"/>
          <ac:picMkLst>
            <pc:docMk/>
            <pc:sldMk cId="1357013739" sldId="261"/>
            <ac:picMk id="4" creationId="{CE0300F5-ED2D-47F8-B139-47E6F6FB12CE}"/>
          </ac:picMkLst>
        </pc:picChg>
        <pc:picChg chg="add mod">
          <ac:chgData name="Michał Pyclik" userId="6d1d9512d460d1ef" providerId="LiveId" clId="{4A6A2E39-E990-4F3D-9D0F-35A0F6CBF9D4}" dt="2021-02-18T13:11:38.483" v="14" actId="26606"/>
          <ac:picMkLst>
            <pc:docMk/>
            <pc:sldMk cId="1357013739" sldId="261"/>
            <ac:picMk id="1026" creationId="{67C5A8AA-4052-47B1-B653-9C328DD5CF06}"/>
          </ac:picMkLst>
        </pc:picChg>
      </pc:sldChg>
      <pc:sldChg chg="del">
        <pc:chgData name="Michał Pyclik" userId="6d1d9512d460d1ef" providerId="LiveId" clId="{4A6A2E39-E990-4F3D-9D0F-35A0F6CBF9D4}" dt="2021-02-18T14:18:49.275" v="3132" actId="2696"/>
        <pc:sldMkLst>
          <pc:docMk/>
          <pc:sldMk cId="33673911" sldId="262"/>
        </pc:sldMkLst>
      </pc:sldChg>
      <pc:sldChg chg="modSp mod">
        <pc:chgData name="Michał Pyclik" userId="6d1d9512d460d1ef" providerId="LiveId" clId="{4A6A2E39-E990-4F3D-9D0F-35A0F6CBF9D4}" dt="2021-02-18T14:20:42.123" v="3141" actId="6549"/>
        <pc:sldMkLst>
          <pc:docMk/>
          <pc:sldMk cId="3686359312" sldId="263"/>
        </pc:sldMkLst>
        <pc:spChg chg="mod">
          <ac:chgData name="Michał Pyclik" userId="6d1d9512d460d1ef" providerId="LiveId" clId="{4A6A2E39-E990-4F3D-9D0F-35A0F6CBF9D4}" dt="2021-02-18T14:20:42.123" v="3141" actId="6549"/>
          <ac:spMkLst>
            <pc:docMk/>
            <pc:sldMk cId="3686359312" sldId="263"/>
            <ac:spMk id="3" creationId="{1BA968B6-9EFA-4EE6-903D-BFC1F8925A9C}"/>
          </ac:spMkLst>
        </pc:spChg>
      </pc:sldChg>
      <pc:sldChg chg="modSp mod">
        <pc:chgData name="Michał Pyclik" userId="6d1d9512d460d1ef" providerId="LiveId" clId="{4A6A2E39-E990-4F3D-9D0F-35A0F6CBF9D4}" dt="2021-02-18T14:02:19.414" v="2337" actId="6549"/>
        <pc:sldMkLst>
          <pc:docMk/>
          <pc:sldMk cId="3486073002" sldId="264"/>
        </pc:sldMkLst>
        <pc:spChg chg="mod">
          <ac:chgData name="Michał Pyclik" userId="6d1d9512d460d1ef" providerId="LiveId" clId="{4A6A2E39-E990-4F3D-9D0F-35A0F6CBF9D4}" dt="2021-02-18T14:02:19.414" v="2337" actId="6549"/>
          <ac:spMkLst>
            <pc:docMk/>
            <pc:sldMk cId="3486073002" sldId="264"/>
            <ac:spMk id="3" creationId="{1BA968B6-9EFA-4EE6-903D-BFC1F8925A9C}"/>
          </ac:spMkLst>
        </pc:spChg>
      </pc:sldChg>
      <pc:sldChg chg="modSp mod">
        <pc:chgData name="Michał Pyclik" userId="6d1d9512d460d1ef" providerId="LiveId" clId="{4A6A2E39-E990-4F3D-9D0F-35A0F6CBF9D4}" dt="2021-02-18T14:13:12.204" v="3131" actId="20577"/>
        <pc:sldMkLst>
          <pc:docMk/>
          <pc:sldMk cId="3532310211" sldId="265"/>
        </pc:sldMkLst>
        <pc:spChg chg="mod">
          <ac:chgData name="Michał Pyclik" userId="6d1d9512d460d1ef" providerId="LiveId" clId="{4A6A2E39-E990-4F3D-9D0F-35A0F6CBF9D4}" dt="2021-02-18T14:13:12.204" v="3131" actId="20577"/>
          <ac:spMkLst>
            <pc:docMk/>
            <pc:sldMk cId="3532310211" sldId="265"/>
            <ac:spMk id="3" creationId="{1BA968B6-9EFA-4EE6-903D-BFC1F8925A9C}"/>
          </ac:spMkLst>
        </pc:spChg>
      </pc:sldChg>
      <pc:sldChg chg="addSp delSp modSp mod">
        <pc:chgData name="Michał Pyclik" userId="6d1d9512d460d1ef" providerId="LiveId" clId="{4A6A2E39-E990-4F3D-9D0F-35A0F6CBF9D4}" dt="2021-02-18T13:27:14.953" v="811" actId="20577"/>
        <pc:sldMkLst>
          <pc:docMk/>
          <pc:sldMk cId="3930516879" sldId="266"/>
        </pc:sldMkLst>
        <pc:spChg chg="mod topLvl">
          <ac:chgData name="Michał Pyclik" userId="6d1d9512d460d1ef" providerId="LiveId" clId="{4A6A2E39-E990-4F3D-9D0F-35A0F6CBF9D4}" dt="2021-02-18T13:26:50.286" v="806" actId="165"/>
          <ac:spMkLst>
            <pc:docMk/>
            <pc:sldMk cId="3930516879" sldId="266"/>
            <ac:spMk id="4" creationId="{00E3A2FE-DBDE-4936-9BF9-6D4EED6462DE}"/>
          </ac:spMkLst>
        </pc:spChg>
        <pc:spChg chg="mod topLvl">
          <ac:chgData name="Michał Pyclik" userId="6d1d9512d460d1ef" providerId="LiveId" clId="{4A6A2E39-E990-4F3D-9D0F-35A0F6CBF9D4}" dt="2021-02-18T13:26:50.286" v="806" actId="165"/>
          <ac:spMkLst>
            <pc:docMk/>
            <pc:sldMk cId="3930516879" sldId="266"/>
            <ac:spMk id="6" creationId="{AAD8E1B3-18F3-4E6F-BA3B-8B442EA8AAF0}"/>
          </ac:spMkLst>
        </pc:spChg>
        <pc:spChg chg="mod topLvl">
          <ac:chgData name="Michał Pyclik" userId="6d1d9512d460d1ef" providerId="LiveId" clId="{4A6A2E39-E990-4F3D-9D0F-35A0F6CBF9D4}" dt="2021-02-18T13:26:50.286" v="806" actId="165"/>
          <ac:spMkLst>
            <pc:docMk/>
            <pc:sldMk cId="3930516879" sldId="266"/>
            <ac:spMk id="7" creationId="{9A6BB044-BFD3-451C-8A0B-121453940831}"/>
          </ac:spMkLst>
        </pc:spChg>
        <pc:spChg chg="mod topLvl">
          <ac:chgData name="Michał Pyclik" userId="6d1d9512d460d1ef" providerId="LiveId" clId="{4A6A2E39-E990-4F3D-9D0F-35A0F6CBF9D4}" dt="2021-02-18T13:26:50.286" v="806" actId="165"/>
          <ac:spMkLst>
            <pc:docMk/>
            <pc:sldMk cId="3930516879" sldId="266"/>
            <ac:spMk id="9" creationId="{50BE0787-6A22-4FA6-89B3-D9006DC32BF4}"/>
          </ac:spMkLst>
        </pc:spChg>
        <pc:spChg chg="mod topLvl">
          <ac:chgData name="Michał Pyclik" userId="6d1d9512d460d1ef" providerId="LiveId" clId="{4A6A2E39-E990-4F3D-9D0F-35A0F6CBF9D4}" dt="2021-02-18T13:26:50.286" v="806" actId="165"/>
          <ac:spMkLst>
            <pc:docMk/>
            <pc:sldMk cId="3930516879" sldId="266"/>
            <ac:spMk id="10" creationId="{FBC8EBDD-E9F3-4515-9DFC-B8A3F64CB032}"/>
          </ac:spMkLst>
        </pc:spChg>
        <pc:spChg chg="mod topLvl">
          <ac:chgData name="Michał Pyclik" userId="6d1d9512d460d1ef" providerId="LiveId" clId="{4A6A2E39-E990-4F3D-9D0F-35A0F6CBF9D4}" dt="2021-02-18T13:26:50.286" v="806" actId="165"/>
          <ac:spMkLst>
            <pc:docMk/>
            <pc:sldMk cId="3930516879" sldId="266"/>
            <ac:spMk id="12" creationId="{70B19C6A-017E-43DB-85FB-ACA128B6E3BE}"/>
          </ac:spMkLst>
        </pc:spChg>
        <pc:spChg chg="del">
          <ac:chgData name="Michał Pyclik" userId="6d1d9512d460d1ef" providerId="LiveId" clId="{4A6A2E39-E990-4F3D-9D0F-35A0F6CBF9D4}" dt="2021-02-18T13:26:36.796" v="803" actId="478"/>
          <ac:spMkLst>
            <pc:docMk/>
            <pc:sldMk cId="3930516879" sldId="266"/>
            <ac:spMk id="13" creationId="{D50088BE-6706-460B-898B-A971918E8A70}"/>
          </ac:spMkLst>
        </pc:spChg>
        <pc:spChg chg="mod topLvl">
          <ac:chgData name="Michał Pyclik" userId="6d1d9512d460d1ef" providerId="LiveId" clId="{4A6A2E39-E990-4F3D-9D0F-35A0F6CBF9D4}" dt="2021-02-18T13:26:50.286" v="806" actId="165"/>
          <ac:spMkLst>
            <pc:docMk/>
            <pc:sldMk cId="3930516879" sldId="266"/>
            <ac:spMk id="15" creationId="{6221250F-FCA5-48A9-A950-3868B2830D7F}"/>
          </ac:spMkLst>
        </pc:spChg>
        <pc:spChg chg="mod topLvl">
          <ac:chgData name="Michał Pyclik" userId="6d1d9512d460d1ef" providerId="LiveId" clId="{4A6A2E39-E990-4F3D-9D0F-35A0F6CBF9D4}" dt="2021-02-18T13:26:57.277" v="807" actId="1076"/>
          <ac:spMkLst>
            <pc:docMk/>
            <pc:sldMk cId="3930516879" sldId="266"/>
            <ac:spMk id="16" creationId="{B84B021E-2DEC-45F4-89E4-57E6D11B08CC}"/>
          </ac:spMkLst>
        </pc:spChg>
        <pc:spChg chg="mod topLvl">
          <ac:chgData name="Michał Pyclik" userId="6d1d9512d460d1ef" providerId="LiveId" clId="{4A6A2E39-E990-4F3D-9D0F-35A0F6CBF9D4}" dt="2021-02-18T13:26:57.277" v="807" actId="1076"/>
          <ac:spMkLst>
            <pc:docMk/>
            <pc:sldMk cId="3930516879" sldId="266"/>
            <ac:spMk id="18" creationId="{0199E35B-6691-4D73-9CBF-CFB45E19AEE0}"/>
          </ac:spMkLst>
        </pc:spChg>
        <pc:spChg chg="mod">
          <ac:chgData name="Michał Pyclik" userId="6d1d9512d460d1ef" providerId="LiveId" clId="{4A6A2E39-E990-4F3D-9D0F-35A0F6CBF9D4}" dt="2021-02-18T13:26:50.286" v="806" actId="165"/>
          <ac:spMkLst>
            <pc:docMk/>
            <pc:sldMk cId="3930516879" sldId="266"/>
            <ac:spMk id="20" creationId="{2C4D29A8-91D3-4AF6-8A5F-97CF8D28C979}"/>
          </ac:spMkLst>
        </pc:spChg>
        <pc:spChg chg="mod">
          <ac:chgData name="Michał Pyclik" userId="6d1d9512d460d1ef" providerId="LiveId" clId="{4A6A2E39-E990-4F3D-9D0F-35A0F6CBF9D4}" dt="2021-02-18T13:27:14.953" v="811" actId="20577"/>
          <ac:spMkLst>
            <pc:docMk/>
            <pc:sldMk cId="3930516879" sldId="266"/>
            <ac:spMk id="21" creationId="{DC90A394-A157-4E52-86C3-4489F7C23439}"/>
          </ac:spMkLst>
        </pc:spChg>
        <pc:spChg chg="mod">
          <ac:chgData name="Michał Pyclik" userId="6d1d9512d460d1ef" providerId="LiveId" clId="{4A6A2E39-E990-4F3D-9D0F-35A0F6CBF9D4}" dt="2021-02-18T13:26:50.286" v="806" actId="165"/>
          <ac:spMkLst>
            <pc:docMk/>
            <pc:sldMk cId="3930516879" sldId="266"/>
            <ac:spMk id="22" creationId="{571FBBC2-BD87-4017-BAC7-E76FA1926719}"/>
          </ac:spMkLst>
        </pc:spChg>
        <pc:spChg chg="mod">
          <ac:chgData name="Michał Pyclik" userId="6d1d9512d460d1ef" providerId="LiveId" clId="{4A6A2E39-E990-4F3D-9D0F-35A0F6CBF9D4}" dt="2021-02-18T13:27:04.551" v="809" actId="20577"/>
          <ac:spMkLst>
            <pc:docMk/>
            <pc:sldMk cId="3930516879" sldId="266"/>
            <ac:spMk id="23" creationId="{5B1BDA05-EB42-4919-84FA-2C69E82AF3AB}"/>
          </ac:spMkLst>
        </pc:spChg>
        <pc:spChg chg="del">
          <ac:chgData name="Michał Pyclik" userId="6d1d9512d460d1ef" providerId="LiveId" clId="{4A6A2E39-E990-4F3D-9D0F-35A0F6CBF9D4}" dt="2021-02-18T13:26:34.594" v="802" actId="478"/>
          <ac:spMkLst>
            <pc:docMk/>
            <pc:sldMk cId="3930516879" sldId="266"/>
            <ac:spMk id="24" creationId="{4F925E68-98DB-426D-9BDA-9B04593B0CF9}"/>
          </ac:spMkLst>
        </pc:spChg>
        <pc:spChg chg="del">
          <ac:chgData name="Michał Pyclik" userId="6d1d9512d460d1ef" providerId="LiveId" clId="{4A6A2E39-E990-4F3D-9D0F-35A0F6CBF9D4}" dt="2021-02-18T13:26:29.810" v="799" actId="478"/>
          <ac:spMkLst>
            <pc:docMk/>
            <pc:sldMk cId="3930516879" sldId="266"/>
            <ac:spMk id="25" creationId="{C85800EE-A8AD-417C-8760-BCE04EB24BFD}"/>
          </ac:spMkLst>
        </pc:spChg>
        <pc:spChg chg="mod">
          <ac:chgData name="Michał Pyclik" userId="6d1d9512d460d1ef" providerId="LiveId" clId="{4A6A2E39-E990-4F3D-9D0F-35A0F6CBF9D4}" dt="2021-02-18T13:26:50.286" v="806" actId="165"/>
          <ac:spMkLst>
            <pc:docMk/>
            <pc:sldMk cId="3930516879" sldId="266"/>
            <ac:spMk id="26" creationId="{72CA482F-1646-4FA7-8780-6D6339B23387}"/>
          </ac:spMkLst>
        </pc:spChg>
        <pc:spChg chg="mod">
          <ac:chgData name="Michał Pyclik" userId="6d1d9512d460d1ef" providerId="LiveId" clId="{4A6A2E39-E990-4F3D-9D0F-35A0F6CBF9D4}" dt="2021-02-18T13:26:50.286" v="806" actId="165"/>
          <ac:spMkLst>
            <pc:docMk/>
            <pc:sldMk cId="3930516879" sldId="266"/>
            <ac:spMk id="27" creationId="{BBCE0D18-10A9-4468-8CD0-86252B936FCD}"/>
          </ac:spMkLst>
        </pc:spChg>
        <pc:spChg chg="mod">
          <ac:chgData name="Michał Pyclik" userId="6d1d9512d460d1ef" providerId="LiveId" clId="{4A6A2E39-E990-4F3D-9D0F-35A0F6CBF9D4}" dt="2021-02-18T13:26:50.286" v="806" actId="165"/>
          <ac:spMkLst>
            <pc:docMk/>
            <pc:sldMk cId="3930516879" sldId="266"/>
            <ac:spMk id="28" creationId="{C531C2B2-0A7B-4126-AF39-C63094280EC2}"/>
          </ac:spMkLst>
        </pc:spChg>
        <pc:spChg chg="mod">
          <ac:chgData name="Michał Pyclik" userId="6d1d9512d460d1ef" providerId="LiveId" clId="{4A6A2E39-E990-4F3D-9D0F-35A0F6CBF9D4}" dt="2021-02-18T13:26:50.286" v="806" actId="165"/>
          <ac:spMkLst>
            <pc:docMk/>
            <pc:sldMk cId="3930516879" sldId="266"/>
            <ac:spMk id="29" creationId="{32C9A992-2C3E-4109-A36B-A0E3B9141535}"/>
          </ac:spMkLst>
        </pc:spChg>
        <pc:spChg chg="mod">
          <ac:chgData name="Michał Pyclik" userId="6d1d9512d460d1ef" providerId="LiveId" clId="{4A6A2E39-E990-4F3D-9D0F-35A0F6CBF9D4}" dt="2021-02-18T13:26:50.286" v="806" actId="165"/>
          <ac:spMkLst>
            <pc:docMk/>
            <pc:sldMk cId="3930516879" sldId="266"/>
            <ac:spMk id="30" creationId="{88A377DF-146E-4F5A-B43A-DC1960695844}"/>
          </ac:spMkLst>
        </pc:spChg>
        <pc:spChg chg="mod">
          <ac:chgData name="Michał Pyclik" userId="6d1d9512d460d1ef" providerId="LiveId" clId="{4A6A2E39-E990-4F3D-9D0F-35A0F6CBF9D4}" dt="2021-02-18T13:26:50.286" v="806" actId="165"/>
          <ac:spMkLst>
            <pc:docMk/>
            <pc:sldMk cId="3930516879" sldId="266"/>
            <ac:spMk id="31" creationId="{26F5FB3F-3779-4DF4-9844-D29AD2E97191}"/>
          </ac:spMkLst>
        </pc:spChg>
        <pc:grpChg chg="mod topLvl">
          <ac:chgData name="Michał Pyclik" userId="6d1d9512d460d1ef" providerId="LiveId" clId="{4A6A2E39-E990-4F3D-9D0F-35A0F6CBF9D4}" dt="2021-02-18T13:26:50.286" v="806" actId="165"/>
          <ac:grpSpMkLst>
            <pc:docMk/>
            <pc:sldMk cId="3930516879" sldId="266"/>
            <ac:grpSpMk id="5" creationId="{8F8CB205-1C67-44A1-8B9F-DB55931EF2D6}"/>
          </ac:grpSpMkLst>
        </pc:grpChg>
        <pc:grpChg chg="mod topLvl">
          <ac:chgData name="Michał Pyclik" userId="6d1d9512d460d1ef" providerId="LiveId" clId="{4A6A2E39-E990-4F3D-9D0F-35A0F6CBF9D4}" dt="2021-02-18T13:26:50.286" v="806" actId="165"/>
          <ac:grpSpMkLst>
            <pc:docMk/>
            <pc:sldMk cId="3930516879" sldId="266"/>
            <ac:grpSpMk id="8" creationId="{239105DE-A121-4C49-A661-E94FC84AE6E8}"/>
          </ac:grpSpMkLst>
        </pc:grpChg>
        <pc:grpChg chg="mod topLvl">
          <ac:chgData name="Michał Pyclik" userId="6d1d9512d460d1ef" providerId="LiveId" clId="{4A6A2E39-E990-4F3D-9D0F-35A0F6CBF9D4}" dt="2021-02-18T13:26:50.286" v="806" actId="165"/>
          <ac:grpSpMkLst>
            <pc:docMk/>
            <pc:sldMk cId="3930516879" sldId="266"/>
            <ac:grpSpMk id="11" creationId="{7225B1C9-E617-4128-B07E-F544D17037DE}"/>
          </ac:grpSpMkLst>
        </pc:grpChg>
        <pc:grpChg chg="del">
          <ac:chgData name="Michał Pyclik" userId="6d1d9512d460d1ef" providerId="LiveId" clId="{4A6A2E39-E990-4F3D-9D0F-35A0F6CBF9D4}" dt="2021-02-18T13:26:29.810" v="799" actId="478"/>
          <ac:grpSpMkLst>
            <pc:docMk/>
            <pc:sldMk cId="3930516879" sldId="266"/>
            <ac:grpSpMk id="14" creationId="{01D118E0-1FB2-4F7D-B78F-6E82692341A9}"/>
          </ac:grpSpMkLst>
        </pc:grpChg>
        <pc:grpChg chg="mod topLvl">
          <ac:chgData name="Michał Pyclik" userId="6d1d9512d460d1ef" providerId="LiveId" clId="{4A6A2E39-E990-4F3D-9D0F-35A0F6CBF9D4}" dt="2021-02-18T13:26:57.277" v="807" actId="1076"/>
          <ac:grpSpMkLst>
            <pc:docMk/>
            <pc:sldMk cId="3930516879" sldId="266"/>
            <ac:grpSpMk id="17" creationId="{C26F432D-178A-4912-B066-4A63839550EE}"/>
          </ac:grpSpMkLst>
        </pc:grpChg>
        <pc:grpChg chg="mod topLvl">
          <ac:chgData name="Michał Pyclik" userId="6d1d9512d460d1ef" providerId="LiveId" clId="{4A6A2E39-E990-4F3D-9D0F-35A0F6CBF9D4}" dt="2021-02-18T13:26:57.277" v="807" actId="1076"/>
          <ac:grpSpMkLst>
            <pc:docMk/>
            <pc:sldMk cId="3930516879" sldId="266"/>
            <ac:grpSpMk id="19" creationId="{856DAA3C-8543-4A38-9B27-E13179AD64CE}"/>
          </ac:grpSpMkLst>
        </pc:grpChg>
        <pc:grpChg chg="add del mod">
          <ac:chgData name="Michał Pyclik" userId="6d1d9512d460d1ef" providerId="LiveId" clId="{4A6A2E39-E990-4F3D-9D0F-35A0F6CBF9D4}" dt="2021-02-18T13:26:50.286" v="806" actId="165"/>
          <ac:grpSpMkLst>
            <pc:docMk/>
            <pc:sldMk cId="3930516879" sldId="266"/>
            <ac:grpSpMk id="32" creationId="{6B773252-181E-4282-BE01-D74C1EF85772}"/>
          </ac:grpSpMkLst>
        </pc:grpChg>
      </pc:sldChg>
      <pc:sldChg chg="addSp delSp modSp mod">
        <pc:chgData name="Michał Pyclik" userId="6d1d9512d460d1ef" providerId="LiveId" clId="{4A6A2E39-E990-4F3D-9D0F-35A0F6CBF9D4}" dt="2021-02-18T14:38:06.473" v="3432"/>
        <pc:sldMkLst>
          <pc:docMk/>
          <pc:sldMk cId="671806405" sldId="267"/>
        </pc:sldMkLst>
        <pc:spChg chg="add del mod">
          <ac:chgData name="Michał Pyclik" userId="6d1d9512d460d1ef" providerId="LiveId" clId="{4A6A2E39-E990-4F3D-9D0F-35A0F6CBF9D4}" dt="2021-02-18T14:38:06.473" v="3432"/>
          <ac:spMkLst>
            <pc:docMk/>
            <pc:sldMk cId="671806405" sldId="267"/>
            <ac:spMk id="3" creationId="{1BA968B6-9EFA-4EE6-903D-BFC1F8925A9C}"/>
          </ac:spMkLst>
        </pc:spChg>
        <pc:spChg chg="add del">
          <ac:chgData name="Michał Pyclik" userId="6d1d9512d460d1ef" providerId="LiveId" clId="{4A6A2E39-E990-4F3D-9D0F-35A0F6CBF9D4}" dt="2021-02-18T14:35:40.990" v="3410" actId="478"/>
          <ac:spMkLst>
            <pc:docMk/>
            <pc:sldMk cId="671806405" sldId="267"/>
            <ac:spMk id="4" creationId="{C1A15F6B-E70A-45BB-9341-7BE897F58E98}"/>
          </ac:spMkLst>
        </pc:spChg>
        <pc:spChg chg="add del mod">
          <ac:chgData name="Michał Pyclik" userId="6d1d9512d460d1ef" providerId="LiveId" clId="{4A6A2E39-E990-4F3D-9D0F-35A0F6CBF9D4}" dt="2021-02-18T14:36:34.389" v="3420" actId="21"/>
          <ac:spMkLst>
            <pc:docMk/>
            <pc:sldMk cId="671806405" sldId="267"/>
            <ac:spMk id="5" creationId="{BA353531-FBF9-4F8D-8334-2FAD159AD844}"/>
          </ac:spMkLst>
        </pc:spChg>
        <pc:spChg chg="add del mod">
          <ac:chgData name="Michał Pyclik" userId="6d1d9512d460d1ef" providerId="LiveId" clId="{4A6A2E39-E990-4F3D-9D0F-35A0F6CBF9D4}" dt="2021-02-18T14:36:38.351" v="3422" actId="478"/>
          <ac:spMkLst>
            <pc:docMk/>
            <pc:sldMk cId="671806405" sldId="267"/>
            <ac:spMk id="6" creationId="{E8D4D32C-08CA-4610-8D5D-24E8016ABC31}"/>
          </ac:spMkLst>
        </pc:spChg>
        <pc:picChg chg="add del">
          <ac:chgData name="Michał Pyclik" userId="6d1d9512d460d1ef" providerId="LiveId" clId="{4A6A2E39-E990-4F3D-9D0F-35A0F6CBF9D4}" dt="2021-02-18T14:36:38.787" v="3423"/>
          <ac:picMkLst>
            <pc:docMk/>
            <pc:sldMk cId="671806405" sldId="267"/>
            <ac:picMk id="4098" creationId="{1E236D1B-308D-469A-90FD-B587C0D87399}"/>
          </ac:picMkLst>
        </pc:picChg>
        <pc:picChg chg="add del">
          <ac:chgData name="Michał Pyclik" userId="6d1d9512d460d1ef" providerId="LiveId" clId="{4A6A2E39-E990-4F3D-9D0F-35A0F6CBF9D4}" dt="2021-02-18T14:37:30.697" v="3429"/>
          <ac:picMkLst>
            <pc:docMk/>
            <pc:sldMk cId="671806405" sldId="267"/>
            <ac:picMk id="4100" creationId="{4A49CF63-6DDD-46F9-BACD-0781C8B6D6D5}"/>
          </ac:picMkLst>
        </pc:picChg>
      </pc:sldChg>
      <pc:sldChg chg="del">
        <pc:chgData name="Michał Pyclik" userId="6d1d9512d460d1ef" providerId="LiveId" clId="{4A6A2E39-E990-4F3D-9D0F-35A0F6CBF9D4}" dt="2021-02-18T13:11:47.246" v="15" actId="47"/>
        <pc:sldMkLst>
          <pc:docMk/>
          <pc:sldMk cId="2859985303" sldId="268"/>
        </pc:sldMkLst>
      </pc:sldChg>
      <pc:sldChg chg="addSp delSp modSp mod setClrOvrMap">
        <pc:chgData name="Michał Pyclik" userId="6d1d9512d460d1ef" providerId="LiveId" clId="{4A6A2E39-E990-4F3D-9D0F-35A0F6CBF9D4}" dt="2021-02-18T13:12:00.208" v="18" actId="26606"/>
        <pc:sldMkLst>
          <pc:docMk/>
          <pc:sldMk cId="3291085339" sldId="269"/>
        </pc:sldMkLst>
        <pc:spChg chg="mod">
          <ac:chgData name="Michał Pyclik" userId="6d1d9512d460d1ef" providerId="LiveId" clId="{4A6A2E39-E990-4F3D-9D0F-35A0F6CBF9D4}" dt="2021-02-18T13:12:00.208" v="18" actId="26606"/>
          <ac:spMkLst>
            <pc:docMk/>
            <pc:sldMk cId="3291085339" sldId="269"/>
            <ac:spMk id="2" creationId="{8FCF411D-0695-499F-8B1F-B96884589DBC}"/>
          </ac:spMkLst>
        </pc:spChg>
        <pc:spChg chg="del">
          <ac:chgData name="Michał Pyclik" userId="6d1d9512d460d1ef" providerId="LiveId" clId="{4A6A2E39-E990-4F3D-9D0F-35A0F6CBF9D4}" dt="2021-02-18T13:12:00.208" v="18" actId="26606"/>
          <ac:spMkLst>
            <pc:docMk/>
            <pc:sldMk cId="3291085339" sldId="269"/>
            <ac:spMk id="8" creationId="{8A7BA06D-B3FF-4E91-8639-B4569AE3AA23}"/>
          </ac:spMkLst>
        </pc:spChg>
        <pc:spChg chg="del">
          <ac:chgData name="Michał Pyclik" userId="6d1d9512d460d1ef" providerId="LiveId" clId="{4A6A2E39-E990-4F3D-9D0F-35A0F6CBF9D4}" dt="2021-02-18T13:12:00.208" v="18" actId="26606"/>
          <ac:spMkLst>
            <pc:docMk/>
            <pc:sldMk cId="3291085339" sldId="269"/>
            <ac:spMk id="10" creationId="{2B30C86D-5A07-48BC-9C9D-6F9A2DB1E9E1}"/>
          </ac:spMkLst>
        </pc:spChg>
        <pc:spChg chg="del">
          <ac:chgData name="Michał Pyclik" userId="6d1d9512d460d1ef" providerId="LiveId" clId="{4A6A2E39-E990-4F3D-9D0F-35A0F6CBF9D4}" dt="2021-02-18T13:12:00.208" v="18" actId="26606"/>
          <ac:spMkLst>
            <pc:docMk/>
            <pc:sldMk cId="3291085339" sldId="269"/>
            <ac:spMk id="12" creationId="{0671A8AE-40A1-4631-A6B8-581AFF065482}"/>
          </ac:spMkLst>
        </pc:spChg>
        <pc:spChg chg="del">
          <ac:chgData name="Michał Pyclik" userId="6d1d9512d460d1ef" providerId="LiveId" clId="{4A6A2E39-E990-4F3D-9D0F-35A0F6CBF9D4}" dt="2021-02-18T13:12:00.208" v="18" actId="26606"/>
          <ac:spMkLst>
            <pc:docMk/>
            <pc:sldMk cId="3291085339" sldId="269"/>
            <ac:spMk id="14" creationId="{A44CD100-6267-4E62-AA64-2182A3A6A1C0}"/>
          </ac:spMkLst>
        </pc:spChg>
        <pc:spChg chg="add">
          <ac:chgData name="Michał Pyclik" userId="6d1d9512d460d1ef" providerId="LiveId" clId="{4A6A2E39-E990-4F3D-9D0F-35A0F6CBF9D4}" dt="2021-02-18T13:12:00.208" v="18" actId="26606"/>
          <ac:spMkLst>
            <pc:docMk/>
            <pc:sldMk cId="3291085339" sldId="269"/>
            <ac:spMk id="71" creationId="{8A7BA06D-B3FF-4E91-8639-B4569AE3AA23}"/>
          </ac:spMkLst>
        </pc:spChg>
        <pc:spChg chg="add">
          <ac:chgData name="Michał Pyclik" userId="6d1d9512d460d1ef" providerId="LiveId" clId="{4A6A2E39-E990-4F3D-9D0F-35A0F6CBF9D4}" dt="2021-02-18T13:12:00.208" v="18" actId="26606"/>
          <ac:spMkLst>
            <pc:docMk/>
            <pc:sldMk cId="3291085339" sldId="269"/>
            <ac:spMk id="73" creationId="{2B30C86D-5A07-48BC-9C9D-6F9A2DB1E9E1}"/>
          </ac:spMkLst>
        </pc:spChg>
        <pc:spChg chg="add">
          <ac:chgData name="Michał Pyclik" userId="6d1d9512d460d1ef" providerId="LiveId" clId="{4A6A2E39-E990-4F3D-9D0F-35A0F6CBF9D4}" dt="2021-02-18T13:12:00.208" v="18" actId="26606"/>
          <ac:spMkLst>
            <pc:docMk/>
            <pc:sldMk cId="3291085339" sldId="269"/>
            <ac:spMk id="75" creationId="{A1D7EC86-7CB9-431D-8AC3-8AAF0440B162}"/>
          </ac:spMkLst>
        </pc:spChg>
        <pc:spChg chg="add">
          <ac:chgData name="Michał Pyclik" userId="6d1d9512d460d1ef" providerId="LiveId" clId="{4A6A2E39-E990-4F3D-9D0F-35A0F6CBF9D4}" dt="2021-02-18T13:12:00.208" v="18" actId="26606"/>
          <ac:spMkLst>
            <pc:docMk/>
            <pc:sldMk cId="3291085339" sldId="269"/>
            <ac:spMk id="77" creationId="{D4B9777F-B610-419B-9193-80306388F3E2}"/>
          </ac:spMkLst>
        </pc:spChg>
        <pc:spChg chg="add">
          <ac:chgData name="Michał Pyclik" userId="6d1d9512d460d1ef" providerId="LiveId" clId="{4A6A2E39-E990-4F3D-9D0F-35A0F6CBF9D4}" dt="2021-02-18T13:12:00.208" v="18" actId="26606"/>
          <ac:spMkLst>
            <pc:docMk/>
            <pc:sldMk cId="3291085339" sldId="269"/>
            <ac:spMk id="79" creationId="{311F016A-A753-449B-9EA6-322199B7119E}"/>
          </ac:spMkLst>
        </pc:spChg>
        <pc:spChg chg="add">
          <ac:chgData name="Michał Pyclik" userId="6d1d9512d460d1ef" providerId="LiveId" clId="{4A6A2E39-E990-4F3D-9D0F-35A0F6CBF9D4}" dt="2021-02-18T13:12:00.208" v="18" actId="26606"/>
          <ac:spMkLst>
            <pc:docMk/>
            <pc:sldMk cId="3291085339" sldId="269"/>
            <ac:spMk id="81" creationId="{95106A28-883A-4993-BF9E-C403B81A8D66}"/>
          </ac:spMkLst>
        </pc:spChg>
        <pc:spChg chg="add">
          <ac:chgData name="Michał Pyclik" userId="6d1d9512d460d1ef" providerId="LiveId" clId="{4A6A2E39-E990-4F3D-9D0F-35A0F6CBF9D4}" dt="2021-02-18T13:12:00.208" v="18" actId="26606"/>
          <ac:spMkLst>
            <pc:docMk/>
            <pc:sldMk cId="3291085339" sldId="269"/>
            <ac:spMk id="83" creationId="{F5AE4E4F-9F4C-43ED-8299-9BD63B74E8F0}"/>
          </ac:spMkLst>
        </pc:spChg>
        <pc:picChg chg="del">
          <ac:chgData name="Michał Pyclik" userId="6d1d9512d460d1ef" providerId="LiveId" clId="{4A6A2E39-E990-4F3D-9D0F-35A0F6CBF9D4}" dt="2021-02-18T13:11:49.428" v="16" actId="478"/>
          <ac:picMkLst>
            <pc:docMk/>
            <pc:sldMk cId="3291085339" sldId="269"/>
            <ac:picMk id="3" creationId="{AA399EDF-F466-4A85-9CD9-E701E8AC8633}"/>
          </ac:picMkLst>
        </pc:picChg>
        <pc:picChg chg="add mod">
          <ac:chgData name="Michał Pyclik" userId="6d1d9512d460d1ef" providerId="LiveId" clId="{4A6A2E39-E990-4F3D-9D0F-35A0F6CBF9D4}" dt="2021-02-18T13:12:00.208" v="18" actId="26606"/>
          <ac:picMkLst>
            <pc:docMk/>
            <pc:sldMk cId="3291085339" sldId="269"/>
            <ac:picMk id="2050" creationId="{43202278-A702-4648-91F2-4A9B65613CD4}"/>
          </ac:picMkLst>
        </pc:picChg>
      </pc:sldChg>
      <pc:sldChg chg="addSp delSp modSp mod setClrOvrMap">
        <pc:chgData name="Michał Pyclik" userId="6d1d9512d460d1ef" providerId="LiveId" clId="{4A6A2E39-E990-4F3D-9D0F-35A0F6CBF9D4}" dt="2021-02-18T13:12:37.787" v="21" actId="26606"/>
        <pc:sldMkLst>
          <pc:docMk/>
          <pc:sldMk cId="1024853468" sldId="272"/>
        </pc:sldMkLst>
        <pc:spChg chg="mod">
          <ac:chgData name="Michał Pyclik" userId="6d1d9512d460d1ef" providerId="LiveId" clId="{4A6A2E39-E990-4F3D-9D0F-35A0F6CBF9D4}" dt="2021-02-18T13:12:37.787" v="21" actId="26606"/>
          <ac:spMkLst>
            <pc:docMk/>
            <pc:sldMk cId="1024853468" sldId="272"/>
            <ac:spMk id="2" creationId="{8FCF411D-0695-499F-8B1F-B96884589DBC}"/>
          </ac:spMkLst>
        </pc:spChg>
        <pc:spChg chg="del">
          <ac:chgData name="Michał Pyclik" userId="6d1d9512d460d1ef" providerId="LiveId" clId="{4A6A2E39-E990-4F3D-9D0F-35A0F6CBF9D4}" dt="2021-02-18T13:12:37.787" v="21" actId="26606"/>
          <ac:spMkLst>
            <pc:docMk/>
            <pc:sldMk cId="1024853468" sldId="272"/>
            <ac:spMk id="71" creationId="{8A7BA06D-B3FF-4E91-8639-B4569AE3AA23}"/>
          </ac:spMkLst>
        </pc:spChg>
        <pc:spChg chg="del">
          <ac:chgData name="Michał Pyclik" userId="6d1d9512d460d1ef" providerId="LiveId" clId="{4A6A2E39-E990-4F3D-9D0F-35A0F6CBF9D4}" dt="2021-02-18T13:12:37.787" v="21" actId="26606"/>
          <ac:spMkLst>
            <pc:docMk/>
            <pc:sldMk cId="1024853468" sldId="272"/>
            <ac:spMk id="73" creationId="{2B30C86D-5A07-48BC-9C9D-6F9A2DB1E9E1}"/>
          </ac:spMkLst>
        </pc:spChg>
        <pc:spChg chg="del">
          <ac:chgData name="Michał Pyclik" userId="6d1d9512d460d1ef" providerId="LiveId" clId="{4A6A2E39-E990-4F3D-9D0F-35A0F6CBF9D4}" dt="2021-02-18T13:12:37.787" v="21" actId="26606"/>
          <ac:spMkLst>
            <pc:docMk/>
            <pc:sldMk cId="1024853468" sldId="272"/>
            <ac:spMk id="75" creationId="{526E0BFB-CDF1-4990-8C11-AC849311E0A8}"/>
          </ac:spMkLst>
        </pc:spChg>
        <pc:spChg chg="del">
          <ac:chgData name="Michał Pyclik" userId="6d1d9512d460d1ef" providerId="LiveId" clId="{4A6A2E39-E990-4F3D-9D0F-35A0F6CBF9D4}" dt="2021-02-18T13:12:37.787" v="21" actId="26606"/>
          <ac:spMkLst>
            <pc:docMk/>
            <pc:sldMk cId="1024853468" sldId="272"/>
            <ac:spMk id="77" creationId="{6069A1F8-9BEB-4786-9694-FC48B2D75D21}"/>
          </ac:spMkLst>
        </pc:spChg>
        <pc:spChg chg="add">
          <ac:chgData name="Michał Pyclik" userId="6d1d9512d460d1ef" providerId="LiveId" clId="{4A6A2E39-E990-4F3D-9D0F-35A0F6CBF9D4}" dt="2021-02-18T13:12:37.787" v="21" actId="26606"/>
          <ac:spMkLst>
            <pc:docMk/>
            <pc:sldMk cId="1024853468" sldId="272"/>
            <ac:spMk id="135" creationId="{8A7BA06D-B3FF-4E91-8639-B4569AE3AA23}"/>
          </ac:spMkLst>
        </pc:spChg>
        <pc:spChg chg="add">
          <ac:chgData name="Michał Pyclik" userId="6d1d9512d460d1ef" providerId="LiveId" clId="{4A6A2E39-E990-4F3D-9D0F-35A0F6CBF9D4}" dt="2021-02-18T13:12:37.787" v="21" actId="26606"/>
          <ac:spMkLst>
            <pc:docMk/>
            <pc:sldMk cId="1024853468" sldId="272"/>
            <ac:spMk id="137" creationId="{2B30C86D-5A07-48BC-9C9D-6F9A2DB1E9E1}"/>
          </ac:spMkLst>
        </pc:spChg>
        <pc:spChg chg="add">
          <ac:chgData name="Michał Pyclik" userId="6d1d9512d460d1ef" providerId="LiveId" clId="{4A6A2E39-E990-4F3D-9D0F-35A0F6CBF9D4}" dt="2021-02-18T13:12:37.787" v="21" actId="26606"/>
          <ac:spMkLst>
            <pc:docMk/>
            <pc:sldMk cId="1024853468" sldId="272"/>
            <ac:spMk id="139" creationId="{A1D7EC86-7CB9-431D-8AC3-8AAF0440B162}"/>
          </ac:spMkLst>
        </pc:spChg>
        <pc:spChg chg="add">
          <ac:chgData name="Michał Pyclik" userId="6d1d9512d460d1ef" providerId="LiveId" clId="{4A6A2E39-E990-4F3D-9D0F-35A0F6CBF9D4}" dt="2021-02-18T13:12:37.787" v="21" actId="26606"/>
          <ac:spMkLst>
            <pc:docMk/>
            <pc:sldMk cId="1024853468" sldId="272"/>
            <ac:spMk id="141" creationId="{D4B9777F-B610-419B-9193-80306388F3E2}"/>
          </ac:spMkLst>
        </pc:spChg>
        <pc:spChg chg="add">
          <ac:chgData name="Michał Pyclik" userId="6d1d9512d460d1ef" providerId="LiveId" clId="{4A6A2E39-E990-4F3D-9D0F-35A0F6CBF9D4}" dt="2021-02-18T13:12:37.787" v="21" actId="26606"/>
          <ac:spMkLst>
            <pc:docMk/>
            <pc:sldMk cId="1024853468" sldId="272"/>
            <ac:spMk id="143" creationId="{311F016A-A753-449B-9EA6-322199B7119E}"/>
          </ac:spMkLst>
        </pc:spChg>
        <pc:spChg chg="add">
          <ac:chgData name="Michał Pyclik" userId="6d1d9512d460d1ef" providerId="LiveId" clId="{4A6A2E39-E990-4F3D-9D0F-35A0F6CBF9D4}" dt="2021-02-18T13:12:37.787" v="21" actId="26606"/>
          <ac:spMkLst>
            <pc:docMk/>
            <pc:sldMk cId="1024853468" sldId="272"/>
            <ac:spMk id="145" creationId="{95106A28-883A-4993-BF9E-C403B81A8D66}"/>
          </ac:spMkLst>
        </pc:spChg>
        <pc:spChg chg="add">
          <ac:chgData name="Michał Pyclik" userId="6d1d9512d460d1ef" providerId="LiveId" clId="{4A6A2E39-E990-4F3D-9D0F-35A0F6CBF9D4}" dt="2021-02-18T13:12:37.787" v="21" actId="26606"/>
          <ac:spMkLst>
            <pc:docMk/>
            <pc:sldMk cId="1024853468" sldId="272"/>
            <ac:spMk id="147" creationId="{F5AE4E4F-9F4C-43ED-8299-9BD63B74E8F0}"/>
          </ac:spMkLst>
        </pc:spChg>
        <pc:picChg chg="add mod">
          <ac:chgData name="Michał Pyclik" userId="6d1d9512d460d1ef" providerId="LiveId" clId="{4A6A2E39-E990-4F3D-9D0F-35A0F6CBF9D4}" dt="2021-02-18T13:12:37.787" v="21" actId="26606"/>
          <ac:picMkLst>
            <pc:docMk/>
            <pc:sldMk cId="1024853468" sldId="272"/>
            <ac:picMk id="3074" creationId="{27A4CAF8-5407-4DA0-88EC-F0DD7F0C6DC0}"/>
          </ac:picMkLst>
        </pc:picChg>
        <pc:picChg chg="del">
          <ac:chgData name="Michał Pyclik" userId="6d1d9512d460d1ef" providerId="LiveId" clId="{4A6A2E39-E990-4F3D-9D0F-35A0F6CBF9D4}" dt="2021-02-18T13:12:23.959" v="19" actId="478"/>
          <ac:picMkLst>
            <pc:docMk/>
            <pc:sldMk cId="1024853468" sldId="272"/>
            <ac:picMk id="6146" creationId="{4AB896A1-76AE-45D1-B2C7-730E3937DC8A}"/>
          </ac:picMkLst>
        </pc:picChg>
      </pc:sldChg>
      <pc:sldChg chg="modSp mod">
        <pc:chgData name="Michał Pyclik" userId="6d1d9512d460d1ef" providerId="LiveId" clId="{4A6A2E39-E990-4F3D-9D0F-35A0F6CBF9D4}" dt="2021-02-18T13:29:21.359" v="1077" actId="6549"/>
        <pc:sldMkLst>
          <pc:docMk/>
          <pc:sldMk cId="1665572557" sldId="273"/>
        </pc:sldMkLst>
        <pc:spChg chg="mod">
          <ac:chgData name="Michał Pyclik" userId="6d1d9512d460d1ef" providerId="LiveId" clId="{4A6A2E39-E990-4F3D-9D0F-35A0F6CBF9D4}" dt="2021-02-18T13:29:21.359" v="1077" actId="6549"/>
          <ac:spMkLst>
            <pc:docMk/>
            <pc:sldMk cId="1665572557" sldId="273"/>
            <ac:spMk id="3" creationId="{1BA968B6-9EFA-4EE6-903D-BFC1F8925A9C}"/>
          </ac:spMkLst>
        </pc:spChg>
      </pc:sldChg>
      <pc:sldChg chg="modSp add mod">
        <pc:chgData name="Michał Pyclik" userId="6d1d9512d460d1ef" providerId="LiveId" clId="{4A6A2E39-E990-4F3D-9D0F-35A0F6CBF9D4}" dt="2021-02-18T14:23:05.863" v="3156" actId="6549"/>
        <pc:sldMkLst>
          <pc:docMk/>
          <pc:sldMk cId="1706955138" sldId="274"/>
        </pc:sldMkLst>
        <pc:spChg chg="mod">
          <ac:chgData name="Michał Pyclik" userId="6d1d9512d460d1ef" providerId="LiveId" clId="{4A6A2E39-E990-4F3D-9D0F-35A0F6CBF9D4}" dt="2021-02-18T14:23:05.863" v="3156" actId="6549"/>
          <ac:spMkLst>
            <pc:docMk/>
            <pc:sldMk cId="1706955138" sldId="274"/>
            <ac:spMk id="3" creationId="{1BA968B6-9EFA-4EE6-903D-BFC1F8925A9C}"/>
          </ac:spMkLst>
        </pc:spChg>
      </pc:sldChg>
      <pc:sldChg chg="modSp add mod">
        <pc:chgData name="Michał Pyclik" userId="6d1d9512d460d1ef" providerId="LiveId" clId="{4A6A2E39-E990-4F3D-9D0F-35A0F6CBF9D4}" dt="2021-02-18T14:25:11.265" v="3166"/>
        <pc:sldMkLst>
          <pc:docMk/>
          <pc:sldMk cId="125531259" sldId="275"/>
        </pc:sldMkLst>
        <pc:spChg chg="mod">
          <ac:chgData name="Michał Pyclik" userId="6d1d9512d460d1ef" providerId="LiveId" clId="{4A6A2E39-E990-4F3D-9D0F-35A0F6CBF9D4}" dt="2021-02-18T14:25:11.265" v="3166"/>
          <ac:spMkLst>
            <pc:docMk/>
            <pc:sldMk cId="125531259" sldId="275"/>
            <ac:spMk id="3" creationId="{1BA968B6-9EFA-4EE6-903D-BFC1F8925A9C}"/>
          </ac:spMkLst>
        </pc:spChg>
      </pc:sldChg>
      <pc:sldChg chg="modSp add mod">
        <pc:chgData name="Michał Pyclik" userId="6d1d9512d460d1ef" providerId="LiveId" clId="{4A6A2E39-E990-4F3D-9D0F-35A0F6CBF9D4}" dt="2021-02-18T14:30:21.907" v="3354" actId="20577"/>
        <pc:sldMkLst>
          <pc:docMk/>
          <pc:sldMk cId="2389796846" sldId="276"/>
        </pc:sldMkLst>
        <pc:spChg chg="mod">
          <ac:chgData name="Michał Pyclik" userId="6d1d9512d460d1ef" providerId="LiveId" clId="{4A6A2E39-E990-4F3D-9D0F-35A0F6CBF9D4}" dt="2021-02-18T14:30:21.907" v="3354" actId="20577"/>
          <ac:spMkLst>
            <pc:docMk/>
            <pc:sldMk cId="2389796846" sldId="276"/>
            <ac:spMk id="3" creationId="{1BA968B6-9EFA-4EE6-903D-BFC1F8925A9C}"/>
          </ac:spMkLst>
        </pc:spChg>
      </pc:sldChg>
      <pc:sldChg chg="modSp add mod">
        <pc:chgData name="Michał Pyclik" userId="6d1d9512d460d1ef" providerId="LiveId" clId="{4A6A2E39-E990-4F3D-9D0F-35A0F6CBF9D4}" dt="2021-02-18T14:34:06.989" v="3382" actId="27636"/>
        <pc:sldMkLst>
          <pc:docMk/>
          <pc:sldMk cId="2368443408" sldId="277"/>
        </pc:sldMkLst>
        <pc:spChg chg="mod">
          <ac:chgData name="Michał Pyclik" userId="6d1d9512d460d1ef" providerId="LiveId" clId="{4A6A2E39-E990-4F3D-9D0F-35A0F6CBF9D4}" dt="2021-02-18T14:34:06.989" v="3382" actId="27636"/>
          <ac:spMkLst>
            <pc:docMk/>
            <pc:sldMk cId="2368443408" sldId="277"/>
            <ac:spMk id="3" creationId="{1BA968B6-9EFA-4EE6-903D-BFC1F8925A9C}"/>
          </ac:spMkLst>
        </pc:spChg>
      </pc:sldChg>
    </pc:docChg>
  </pc:docChgLst>
  <pc:docChgLst>
    <pc:chgData name="Michał Pyclik" userId="6d1d9512d460d1ef" providerId="LiveId" clId="{A0C6DB60-9492-4DB8-9E2E-93DBFBCEF99F}"/>
    <pc:docChg chg="undo custSel addSld delSld modSld">
      <pc:chgData name="Michał Pyclik" userId="6d1d9512d460d1ef" providerId="LiveId" clId="{A0C6DB60-9492-4DB8-9E2E-93DBFBCEF99F}" dt="2021-02-18T16:01:12.865" v="3502" actId="6549"/>
      <pc:docMkLst>
        <pc:docMk/>
      </pc:docMkLst>
      <pc:sldChg chg="addSp delSp modSp mod">
        <pc:chgData name="Michał Pyclik" userId="6d1d9512d460d1ef" providerId="LiveId" clId="{A0C6DB60-9492-4DB8-9E2E-93DBFBCEF99F}" dt="2021-02-18T15:16:28.894" v="207" actId="26606"/>
        <pc:sldMkLst>
          <pc:docMk/>
          <pc:sldMk cId="3523210013" sldId="256"/>
        </pc:sldMkLst>
        <pc:spChg chg="mod ord">
          <ac:chgData name="Michał Pyclik" userId="6d1d9512d460d1ef" providerId="LiveId" clId="{A0C6DB60-9492-4DB8-9E2E-93DBFBCEF99F}" dt="2021-02-18T15:16:28.894" v="207" actId="26606"/>
          <ac:spMkLst>
            <pc:docMk/>
            <pc:sldMk cId="3523210013" sldId="256"/>
            <ac:spMk id="2" creationId="{AB338DDD-7B3D-416E-B0B3-1BC2A0948CE9}"/>
          </ac:spMkLst>
        </pc:spChg>
        <pc:spChg chg="del">
          <ac:chgData name="Michał Pyclik" userId="6d1d9512d460d1ef" providerId="LiveId" clId="{A0C6DB60-9492-4DB8-9E2E-93DBFBCEF99F}" dt="2021-02-18T14:52:41.702" v="9" actId="26606"/>
          <ac:spMkLst>
            <pc:docMk/>
            <pc:sldMk cId="3523210013" sldId="256"/>
            <ac:spMk id="19" creationId="{DCE1AED4-C7FF-4468-BF54-4470A0A3E283}"/>
          </ac:spMkLst>
        </pc:spChg>
        <pc:spChg chg="del">
          <ac:chgData name="Michał Pyclik" userId="6d1d9512d460d1ef" providerId="LiveId" clId="{A0C6DB60-9492-4DB8-9E2E-93DBFBCEF99F}" dt="2021-02-18T14:52:41.702" v="9" actId="26606"/>
          <ac:spMkLst>
            <pc:docMk/>
            <pc:sldMk cId="3523210013" sldId="256"/>
            <ac:spMk id="21" creationId="{BDE94FAB-AA60-43B4-A2C3-3A940B9A951A}"/>
          </ac:spMkLst>
        </pc:spChg>
        <pc:spChg chg="add del">
          <ac:chgData name="Michał Pyclik" userId="6d1d9512d460d1ef" providerId="LiveId" clId="{A0C6DB60-9492-4DB8-9E2E-93DBFBCEF99F}" dt="2021-02-18T15:16:28.894" v="207" actId="26606"/>
          <ac:spMkLst>
            <pc:docMk/>
            <pc:sldMk cId="3523210013" sldId="256"/>
            <ac:spMk id="71" creationId="{B9E248E0-55F8-4E45-A07F-B49E0EEA97ED}"/>
          </ac:spMkLst>
        </pc:spChg>
        <pc:spChg chg="add del">
          <ac:chgData name="Michał Pyclik" userId="6d1d9512d460d1ef" providerId="LiveId" clId="{A0C6DB60-9492-4DB8-9E2E-93DBFBCEF99F}" dt="2021-02-18T15:16:28.894" v="207" actId="26606"/>
          <ac:spMkLst>
            <pc:docMk/>
            <pc:sldMk cId="3523210013" sldId="256"/>
            <ac:spMk id="73" creationId="{311F016A-A753-449B-9EA6-322199B7119E}"/>
          </ac:spMkLst>
        </pc:spChg>
        <pc:spChg chg="add del">
          <ac:chgData name="Michał Pyclik" userId="6d1d9512d460d1ef" providerId="LiveId" clId="{A0C6DB60-9492-4DB8-9E2E-93DBFBCEF99F}" dt="2021-02-18T15:16:28.873" v="206" actId="26606"/>
          <ac:spMkLst>
            <pc:docMk/>
            <pc:sldMk cId="3523210013" sldId="256"/>
            <ac:spMk id="135" creationId="{B9E248E0-55F8-4E45-A07F-B49E0EEA97ED}"/>
          </ac:spMkLst>
        </pc:spChg>
        <pc:spChg chg="add del">
          <ac:chgData name="Michał Pyclik" userId="6d1d9512d460d1ef" providerId="LiveId" clId="{A0C6DB60-9492-4DB8-9E2E-93DBFBCEF99F}" dt="2021-02-18T15:16:28.873" v="206" actId="26606"/>
          <ac:spMkLst>
            <pc:docMk/>
            <pc:sldMk cId="3523210013" sldId="256"/>
            <ac:spMk id="137" creationId="{311F016A-A753-449B-9EA6-322199B7119E}"/>
          </ac:spMkLst>
        </pc:spChg>
        <pc:spChg chg="add">
          <ac:chgData name="Michał Pyclik" userId="6d1d9512d460d1ef" providerId="LiveId" clId="{A0C6DB60-9492-4DB8-9E2E-93DBFBCEF99F}" dt="2021-02-18T15:16:28.894" v="207" actId="26606"/>
          <ac:spMkLst>
            <pc:docMk/>
            <pc:sldMk cId="3523210013" sldId="256"/>
            <ac:spMk id="139" creationId="{CF8AD9F3-9AF6-494F-83A3-2F677563935C}"/>
          </ac:spMkLst>
        </pc:spChg>
        <pc:spChg chg="add">
          <ac:chgData name="Michał Pyclik" userId="6d1d9512d460d1ef" providerId="LiveId" clId="{A0C6DB60-9492-4DB8-9E2E-93DBFBCEF99F}" dt="2021-02-18T15:16:28.894" v="207" actId="26606"/>
          <ac:spMkLst>
            <pc:docMk/>
            <pc:sldMk cId="3523210013" sldId="256"/>
            <ac:spMk id="141" creationId="{0DA5DB8B-7E5C-4ABC-8069-A9A8806F3976}"/>
          </ac:spMkLst>
        </pc:spChg>
        <pc:spChg chg="add">
          <ac:chgData name="Michał Pyclik" userId="6d1d9512d460d1ef" providerId="LiveId" clId="{A0C6DB60-9492-4DB8-9E2E-93DBFBCEF99F}" dt="2021-02-18T15:16:28.894" v="207" actId="26606"/>
          <ac:spMkLst>
            <pc:docMk/>
            <pc:sldMk cId="3523210013" sldId="256"/>
            <ac:spMk id="1028" creationId="{347D6575-0B06-40B2-9D0F-298202F6BCAC}"/>
          </ac:spMkLst>
        </pc:spChg>
        <pc:spChg chg="add">
          <ac:chgData name="Michał Pyclik" userId="6d1d9512d460d1ef" providerId="LiveId" clId="{A0C6DB60-9492-4DB8-9E2E-93DBFBCEF99F}" dt="2021-02-18T15:16:28.894" v="207" actId="26606"/>
          <ac:spMkLst>
            <pc:docMk/>
            <pc:sldMk cId="3523210013" sldId="256"/>
            <ac:spMk id="1029" creationId="{E2B33195-5BCA-4BB7-A82D-6739522687DD}"/>
          </ac:spMkLst>
        </pc:spChg>
        <pc:picChg chg="mod ord">
          <ac:chgData name="Michał Pyclik" userId="6d1d9512d460d1ef" providerId="LiveId" clId="{A0C6DB60-9492-4DB8-9E2E-93DBFBCEF99F}" dt="2021-02-18T15:16:28.894" v="207" actId="26606"/>
          <ac:picMkLst>
            <pc:docMk/>
            <pc:sldMk cId="3523210013" sldId="256"/>
            <ac:picMk id="4" creationId="{374304D7-3BD9-4CF1-BBA6-31D4FBF9328B}"/>
          </ac:picMkLst>
        </pc:picChg>
        <pc:picChg chg="add mod ord">
          <ac:chgData name="Michał Pyclik" userId="6d1d9512d460d1ef" providerId="LiveId" clId="{A0C6DB60-9492-4DB8-9E2E-93DBFBCEF99F}" dt="2021-02-18T15:16:28.894" v="207" actId="26606"/>
          <ac:picMkLst>
            <pc:docMk/>
            <pc:sldMk cId="3523210013" sldId="256"/>
            <ac:picMk id="1026" creationId="{B8AD1248-7912-4B84-875B-262DE2E9B8E3}"/>
          </ac:picMkLst>
        </pc:picChg>
      </pc:sldChg>
      <pc:sldChg chg="addSp modSp mod setBg">
        <pc:chgData name="Michał Pyclik" userId="6d1d9512d460d1ef" providerId="LiveId" clId="{A0C6DB60-9492-4DB8-9E2E-93DBFBCEF99F}" dt="2021-02-18T15:17:01.984" v="265" actId="20577"/>
        <pc:sldMkLst>
          <pc:docMk/>
          <pc:sldMk cId="1491809965" sldId="257"/>
        </pc:sldMkLst>
        <pc:spChg chg="mod">
          <ac:chgData name="Michał Pyclik" userId="6d1d9512d460d1ef" providerId="LiveId" clId="{A0C6DB60-9492-4DB8-9E2E-93DBFBCEF99F}" dt="2021-02-18T15:17:01.984" v="265" actId="20577"/>
          <ac:spMkLst>
            <pc:docMk/>
            <pc:sldMk cId="1491809965" sldId="257"/>
            <ac:spMk id="3" creationId="{1BA968B6-9EFA-4EE6-903D-BFC1F8925A9C}"/>
          </ac:spMkLst>
        </pc:spChg>
        <pc:spChg chg="add">
          <ac:chgData name="Michał Pyclik" userId="6d1d9512d460d1ef" providerId="LiveId" clId="{A0C6DB60-9492-4DB8-9E2E-93DBFBCEF99F}" dt="2021-02-18T15:16:22.544" v="204" actId="26606"/>
          <ac:spMkLst>
            <pc:docMk/>
            <pc:sldMk cId="1491809965" sldId="257"/>
            <ac:spMk id="8" creationId="{F837543A-6020-4505-A233-C9DB4BF74011}"/>
          </ac:spMkLst>
        </pc:spChg>
        <pc:spChg chg="add">
          <ac:chgData name="Michał Pyclik" userId="6d1d9512d460d1ef" providerId="LiveId" clId="{A0C6DB60-9492-4DB8-9E2E-93DBFBCEF99F}" dt="2021-02-18T15:16:22.544" v="204" actId="26606"/>
          <ac:spMkLst>
            <pc:docMk/>
            <pc:sldMk cId="1491809965" sldId="257"/>
            <ac:spMk id="10" creationId="{35B16301-FB18-48BA-A6DD-C37CAF6F9A18}"/>
          </ac:spMkLst>
        </pc:spChg>
        <pc:spChg chg="add">
          <ac:chgData name="Michał Pyclik" userId="6d1d9512d460d1ef" providerId="LiveId" clId="{A0C6DB60-9492-4DB8-9E2E-93DBFBCEF99F}" dt="2021-02-18T15:16:22.544" v="204" actId="26606"/>
          <ac:spMkLst>
            <pc:docMk/>
            <pc:sldMk cId="1491809965" sldId="257"/>
            <ac:spMk id="12" creationId="{C3C0D90E-074A-4F52-9B11-B52BEF4BCBE5}"/>
          </ac:spMkLst>
        </pc:spChg>
        <pc:spChg chg="add">
          <ac:chgData name="Michał Pyclik" userId="6d1d9512d460d1ef" providerId="LiveId" clId="{A0C6DB60-9492-4DB8-9E2E-93DBFBCEF99F}" dt="2021-02-18T15:16:22.544" v="204" actId="26606"/>
          <ac:spMkLst>
            <pc:docMk/>
            <pc:sldMk cId="1491809965" sldId="257"/>
            <ac:spMk id="14" creationId="{CABBD4C1-E6F8-46F6-8152-A8A97490BF4D}"/>
          </ac:spMkLst>
        </pc:spChg>
        <pc:spChg chg="add">
          <ac:chgData name="Michał Pyclik" userId="6d1d9512d460d1ef" providerId="LiveId" clId="{A0C6DB60-9492-4DB8-9E2E-93DBFBCEF99F}" dt="2021-02-18T15:16:22.544" v="204" actId="26606"/>
          <ac:spMkLst>
            <pc:docMk/>
            <pc:sldMk cId="1491809965" sldId="257"/>
            <ac:spMk id="16" creationId="{83BA5EF5-1FE9-4BF9-83BB-269BCDDF6156}"/>
          </ac:spMkLst>
        </pc:spChg>
        <pc:spChg chg="add">
          <ac:chgData name="Michał Pyclik" userId="6d1d9512d460d1ef" providerId="LiveId" clId="{A0C6DB60-9492-4DB8-9E2E-93DBFBCEF99F}" dt="2021-02-18T15:16:22.544" v="204" actId="26606"/>
          <ac:spMkLst>
            <pc:docMk/>
            <pc:sldMk cId="1491809965" sldId="257"/>
            <ac:spMk id="20" creationId="{88853921-7BC9-4BDE-ACAB-133C683C82D6}"/>
          </ac:spMkLst>
        </pc:spChg>
        <pc:spChg chg="add">
          <ac:chgData name="Michał Pyclik" userId="6d1d9512d460d1ef" providerId="LiveId" clId="{A0C6DB60-9492-4DB8-9E2E-93DBFBCEF99F}" dt="2021-02-18T15:16:22.544" v="204" actId="26606"/>
          <ac:spMkLst>
            <pc:docMk/>
            <pc:sldMk cId="1491809965" sldId="257"/>
            <ac:spMk id="22" creationId="{09192968-3AE7-4470-A61C-97294BB92731}"/>
          </ac:spMkLst>
        </pc:spChg>
        <pc:spChg chg="add">
          <ac:chgData name="Michał Pyclik" userId="6d1d9512d460d1ef" providerId="LiveId" clId="{A0C6DB60-9492-4DB8-9E2E-93DBFBCEF99F}" dt="2021-02-18T15:16:22.544" v="204" actId="26606"/>
          <ac:spMkLst>
            <pc:docMk/>
            <pc:sldMk cId="1491809965" sldId="257"/>
            <ac:spMk id="24" creationId="{3AB72E55-43E4-4356-BFE8-E2102CB0B505}"/>
          </ac:spMkLst>
        </pc:spChg>
        <pc:cxnChg chg="add">
          <ac:chgData name="Michał Pyclik" userId="6d1d9512d460d1ef" providerId="LiveId" clId="{A0C6DB60-9492-4DB8-9E2E-93DBFBCEF99F}" dt="2021-02-18T15:16:22.544" v="204" actId="26606"/>
          <ac:cxnSpMkLst>
            <pc:docMk/>
            <pc:sldMk cId="1491809965" sldId="257"/>
            <ac:cxnSpMk id="18" creationId="{4B3BCACB-5880-460B-9606-8C433A9AF99D}"/>
          </ac:cxnSpMkLst>
        </pc:cxnChg>
      </pc:sldChg>
      <pc:sldChg chg="addSp delSp modSp mod setBg">
        <pc:chgData name="Michał Pyclik" userId="6d1d9512d460d1ef" providerId="LiveId" clId="{A0C6DB60-9492-4DB8-9E2E-93DBFBCEF99F}" dt="2021-02-18T15:20:37.014" v="774" actId="20577"/>
        <pc:sldMkLst>
          <pc:docMk/>
          <pc:sldMk cId="1942277359" sldId="258"/>
        </pc:sldMkLst>
        <pc:spChg chg="mod">
          <ac:chgData name="Michał Pyclik" userId="6d1d9512d460d1ef" providerId="LiveId" clId="{A0C6DB60-9492-4DB8-9E2E-93DBFBCEF99F}" dt="2021-02-18T15:20:37.014" v="774" actId="20577"/>
          <ac:spMkLst>
            <pc:docMk/>
            <pc:sldMk cId="1942277359" sldId="258"/>
            <ac:spMk id="3" creationId="{1BA968B6-9EFA-4EE6-903D-BFC1F8925A9C}"/>
          </ac:spMkLst>
        </pc:spChg>
        <pc:spChg chg="add del">
          <ac:chgData name="Michał Pyclik" userId="6d1d9512d460d1ef" providerId="LiveId" clId="{A0C6DB60-9492-4DB8-9E2E-93DBFBCEF99F}" dt="2021-02-18T15:18:53.356" v="453" actId="26606"/>
          <ac:spMkLst>
            <pc:docMk/>
            <pc:sldMk cId="1942277359" sldId="258"/>
            <ac:spMk id="8" creationId="{1BB867FF-FC45-48F7-8104-F89BE54909F1}"/>
          </ac:spMkLst>
        </pc:spChg>
        <pc:spChg chg="add del">
          <ac:chgData name="Michał Pyclik" userId="6d1d9512d460d1ef" providerId="LiveId" clId="{A0C6DB60-9492-4DB8-9E2E-93DBFBCEF99F}" dt="2021-02-18T15:18:53.356" v="453" actId="26606"/>
          <ac:spMkLst>
            <pc:docMk/>
            <pc:sldMk cId="1942277359" sldId="258"/>
            <ac:spMk id="10" creationId="{8BB56887-D0D5-4F0C-9E19-7247EB83C8B7}"/>
          </ac:spMkLst>
        </pc:spChg>
        <pc:spChg chg="add del">
          <ac:chgData name="Michał Pyclik" userId="6d1d9512d460d1ef" providerId="LiveId" clId="{A0C6DB60-9492-4DB8-9E2E-93DBFBCEF99F}" dt="2021-02-18T15:18:53.356" v="453" actId="26606"/>
          <ac:spMkLst>
            <pc:docMk/>
            <pc:sldMk cId="1942277359" sldId="258"/>
            <ac:spMk id="12" creationId="{081E4A58-353D-44AE-B2FC-2A74E2E400F7}"/>
          </ac:spMkLst>
        </pc:spChg>
        <pc:spChg chg="add">
          <ac:chgData name="Michał Pyclik" userId="6d1d9512d460d1ef" providerId="LiveId" clId="{A0C6DB60-9492-4DB8-9E2E-93DBFBCEF99F}" dt="2021-02-18T15:18:53.356" v="453" actId="26606"/>
          <ac:spMkLst>
            <pc:docMk/>
            <pc:sldMk cId="1942277359" sldId="258"/>
            <ac:spMk id="17" creationId="{F837543A-6020-4505-A233-C9DB4BF74011}"/>
          </ac:spMkLst>
        </pc:spChg>
        <pc:spChg chg="add">
          <ac:chgData name="Michał Pyclik" userId="6d1d9512d460d1ef" providerId="LiveId" clId="{A0C6DB60-9492-4DB8-9E2E-93DBFBCEF99F}" dt="2021-02-18T15:18:53.356" v="453" actId="26606"/>
          <ac:spMkLst>
            <pc:docMk/>
            <pc:sldMk cId="1942277359" sldId="258"/>
            <ac:spMk id="19" creationId="{35B16301-FB18-48BA-A6DD-C37CAF6F9A18}"/>
          </ac:spMkLst>
        </pc:spChg>
        <pc:spChg chg="add">
          <ac:chgData name="Michał Pyclik" userId="6d1d9512d460d1ef" providerId="LiveId" clId="{A0C6DB60-9492-4DB8-9E2E-93DBFBCEF99F}" dt="2021-02-18T15:18:53.356" v="453" actId="26606"/>
          <ac:spMkLst>
            <pc:docMk/>
            <pc:sldMk cId="1942277359" sldId="258"/>
            <ac:spMk id="21" creationId="{C3C0D90E-074A-4F52-9B11-B52BEF4BCBE5}"/>
          </ac:spMkLst>
        </pc:spChg>
        <pc:spChg chg="add">
          <ac:chgData name="Michał Pyclik" userId="6d1d9512d460d1ef" providerId="LiveId" clId="{A0C6DB60-9492-4DB8-9E2E-93DBFBCEF99F}" dt="2021-02-18T15:18:53.356" v="453" actId="26606"/>
          <ac:spMkLst>
            <pc:docMk/>
            <pc:sldMk cId="1942277359" sldId="258"/>
            <ac:spMk id="23" creationId="{CABBD4C1-E6F8-46F6-8152-A8A97490BF4D}"/>
          </ac:spMkLst>
        </pc:spChg>
        <pc:spChg chg="add">
          <ac:chgData name="Michał Pyclik" userId="6d1d9512d460d1ef" providerId="LiveId" clId="{A0C6DB60-9492-4DB8-9E2E-93DBFBCEF99F}" dt="2021-02-18T15:18:53.356" v="453" actId="26606"/>
          <ac:spMkLst>
            <pc:docMk/>
            <pc:sldMk cId="1942277359" sldId="258"/>
            <ac:spMk id="25" creationId="{83BA5EF5-1FE9-4BF9-83BB-269BCDDF6156}"/>
          </ac:spMkLst>
        </pc:spChg>
        <pc:spChg chg="add">
          <ac:chgData name="Michał Pyclik" userId="6d1d9512d460d1ef" providerId="LiveId" clId="{A0C6DB60-9492-4DB8-9E2E-93DBFBCEF99F}" dt="2021-02-18T15:18:53.356" v="453" actId="26606"/>
          <ac:spMkLst>
            <pc:docMk/>
            <pc:sldMk cId="1942277359" sldId="258"/>
            <ac:spMk id="29" creationId="{88853921-7BC9-4BDE-ACAB-133C683C82D6}"/>
          </ac:spMkLst>
        </pc:spChg>
        <pc:spChg chg="add">
          <ac:chgData name="Michał Pyclik" userId="6d1d9512d460d1ef" providerId="LiveId" clId="{A0C6DB60-9492-4DB8-9E2E-93DBFBCEF99F}" dt="2021-02-18T15:18:53.356" v="453" actId="26606"/>
          <ac:spMkLst>
            <pc:docMk/>
            <pc:sldMk cId="1942277359" sldId="258"/>
            <ac:spMk id="31" creationId="{09192968-3AE7-4470-A61C-97294BB92731}"/>
          </ac:spMkLst>
        </pc:spChg>
        <pc:spChg chg="add">
          <ac:chgData name="Michał Pyclik" userId="6d1d9512d460d1ef" providerId="LiveId" clId="{A0C6DB60-9492-4DB8-9E2E-93DBFBCEF99F}" dt="2021-02-18T15:18:53.356" v="453" actId="26606"/>
          <ac:spMkLst>
            <pc:docMk/>
            <pc:sldMk cId="1942277359" sldId="258"/>
            <ac:spMk id="33" creationId="{3AB72E55-43E4-4356-BFE8-E2102CB0B505}"/>
          </ac:spMkLst>
        </pc:spChg>
        <pc:cxnChg chg="add">
          <ac:chgData name="Michał Pyclik" userId="6d1d9512d460d1ef" providerId="LiveId" clId="{A0C6DB60-9492-4DB8-9E2E-93DBFBCEF99F}" dt="2021-02-18T15:18:53.356" v="453" actId="26606"/>
          <ac:cxnSpMkLst>
            <pc:docMk/>
            <pc:sldMk cId="1942277359" sldId="258"/>
            <ac:cxnSpMk id="27" creationId="{4B3BCACB-5880-460B-9606-8C433A9AF99D}"/>
          </ac:cxnSpMkLst>
        </pc:cxnChg>
      </pc:sldChg>
      <pc:sldChg chg="modSp mod">
        <pc:chgData name="Michał Pyclik" userId="6d1d9512d460d1ef" providerId="LiveId" clId="{A0C6DB60-9492-4DB8-9E2E-93DBFBCEF99F}" dt="2021-02-18T15:20:43.934" v="776" actId="20577"/>
        <pc:sldMkLst>
          <pc:docMk/>
          <pc:sldMk cId="939662773" sldId="259"/>
        </pc:sldMkLst>
        <pc:spChg chg="mod">
          <ac:chgData name="Michał Pyclik" userId="6d1d9512d460d1ef" providerId="LiveId" clId="{A0C6DB60-9492-4DB8-9E2E-93DBFBCEF99F}" dt="2021-02-18T15:20:43.934" v="776" actId="20577"/>
          <ac:spMkLst>
            <pc:docMk/>
            <pc:sldMk cId="939662773" sldId="259"/>
            <ac:spMk id="3" creationId="{1BA968B6-9EFA-4EE6-903D-BFC1F8925A9C}"/>
          </ac:spMkLst>
        </pc:spChg>
      </pc:sldChg>
      <pc:sldChg chg="addSp delSp modSp mod">
        <pc:chgData name="Michał Pyclik" userId="6d1d9512d460d1ef" providerId="LiveId" clId="{A0C6DB60-9492-4DB8-9E2E-93DBFBCEF99F}" dt="2021-02-18T14:54:17.347" v="21" actId="26606"/>
        <pc:sldMkLst>
          <pc:docMk/>
          <pc:sldMk cId="4247604567" sldId="260"/>
        </pc:sldMkLst>
        <pc:spChg chg="mod ord">
          <ac:chgData name="Michał Pyclik" userId="6d1d9512d460d1ef" providerId="LiveId" clId="{A0C6DB60-9492-4DB8-9E2E-93DBFBCEF99F}" dt="2021-02-18T14:54:17.347" v="21" actId="26606"/>
          <ac:spMkLst>
            <pc:docMk/>
            <pc:sldMk cId="4247604567" sldId="260"/>
            <ac:spMk id="2" creationId="{8FCF411D-0695-499F-8B1F-B96884589DBC}"/>
          </ac:spMkLst>
        </pc:spChg>
        <pc:spChg chg="del">
          <ac:chgData name="Michał Pyclik" userId="6d1d9512d460d1ef" providerId="LiveId" clId="{A0C6DB60-9492-4DB8-9E2E-93DBFBCEF99F}" dt="2021-02-18T14:54:17.347" v="21" actId="26606"/>
          <ac:spMkLst>
            <pc:docMk/>
            <pc:sldMk cId="4247604567" sldId="260"/>
            <ac:spMk id="82" creationId="{8A7BA06D-B3FF-4E91-8639-B4569AE3AA23}"/>
          </ac:spMkLst>
        </pc:spChg>
        <pc:spChg chg="del">
          <ac:chgData name="Michał Pyclik" userId="6d1d9512d460d1ef" providerId="LiveId" clId="{A0C6DB60-9492-4DB8-9E2E-93DBFBCEF99F}" dt="2021-02-18T14:54:17.347" v="21" actId="26606"/>
          <ac:spMkLst>
            <pc:docMk/>
            <pc:sldMk cId="4247604567" sldId="260"/>
            <ac:spMk id="84" creationId="{2B30C86D-5A07-48BC-9C9D-6F9A2DB1E9E1}"/>
          </ac:spMkLst>
        </pc:spChg>
        <pc:spChg chg="del">
          <ac:chgData name="Michał Pyclik" userId="6d1d9512d460d1ef" providerId="LiveId" clId="{A0C6DB60-9492-4DB8-9E2E-93DBFBCEF99F}" dt="2021-02-18T14:54:17.347" v="21" actId="26606"/>
          <ac:spMkLst>
            <pc:docMk/>
            <pc:sldMk cId="4247604567" sldId="260"/>
            <ac:spMk id="86" creationId="{E2CFBC99-FB8F-41F7-A81D-A5288D688D79}"/>
          </ac:spMkLst>
        </pc:spChg>
        <pc:spChg chg="del">
          <ac:chgData name="Michał Pyclik" userId="6d1d9512d460d1ef" providerId="LiveId" clId="{A0C6DB60-9492-4DB8-9E2E-93DBFBCEF99F}" dt="2021-02-18T14:54:17.347" v="21" actId="26606"/>
          <ac:spMkLst>
            <pc:docMk/>
            <pc:sldMk cId="4247604567" sldId="260"/>
            <ac:spMk id="88" creationId="{1EF86BFA-9133-4F6B-98BE-1CBB87EB62F5}"/>
          </ac:spMkLst>
        </pc:spChg>
        <pc:spChg chg="add">
          <ac:chgData name="Michał Pyclik" userId="6d1d9512d460d1ef" providerId="LiveId" clId="{A0C6DB60-9492-4DB8-9E2E-93DBFBCEF99F}" dt="2021-02-18T14:54:17.347" v="21" actId="26606"/>
          <ac:spMkLst>
            <pc:docMk/>
            <pc:sldMk cId="4247604567" sldId="260"/>
            <ac:spMk id="135" creationId="{8A7BA06D-B3FF-4E91-8639-B4569AE3AA23}"/>
          </ac:spMkLst>
        </pc:spChg>
        <pc:spChg chg="add">
          <ac:chgData name="Michał Pyclik" userId="6d1d9512d460d1ef" providerId="LiveId" clId="{A0C6DB60-9492-4DB8-9E2E-93DBFBCEF99F}" dt="2021-02-18T14:54:17.347" v="21" actId="26606"/>
          <ac:spMkLst>
            <pc:docMk/>
            <pc:sldMk cId="4247604567" sldId="260"/>
            <ac:spMk id="137" creationId="{2B30C86D-5A07-48BC-9C9D-6F9A2DB1E9E1}"/>
          </ac:spMkLst>
        </pc:spChg>
        <pc:spChg chg="add">
          <ac:chgData name="Michał Pyclik" userId="6d1d9512d460d1ef" providerId="LiveId" clId="{A0C6DB60-9492-4DB8-9E2E-93DBFBCEF99F}" dt="2021-02-18T14:54:17.347" v="21" actId="26606"/>
          <ac:spMkLst>
            <pc:docMk/>
            <pc:sldMk cId="4247604567" sldId="260"/>
            <ac:spMk id="139" creationId="{E2CFBC99-FB8F-41F7-A81D-A5288D688D79}"/>
          </ac:spMkLst>
        </pc:spChg>
        <pc:spChg chg="add">
          <ac:chgData name="Michał Pyclik" userId="6d1d9512d460d1ef" providerId="LiveId" clId="{A0C6DB60-9492-4DB8-9E2E-93DBFBCEF99F}" dt="2021-02-18T14:54:17.347" v="21" actId="26606"/>
          <ac:spMkLst>
            <pc:docMk/>
            <pc:sldMk cId="4247604567" sldId="260"/>
            <ac:spMk id="141" creationId="{1EF86BFA-9133-4F6B-98BE-1CBB87EB62F5}"/>
          </ac:spMkLst>
        </pc:spChg>
        <pc:picChg chg="del">
          <ac:chgData name="Michał Pyclik" userId="6d1d9512d460d1ef" providerId="LiveId" clId="{A0C6DB60-9492-4DB8-9E2E-93DBFBCEF99F}" dt="2021-02-18T14:54:11.869" v="19" actId="478"/>
          <ac:picMkLst>
            <pc:docMk/>
            <pc:sldMk cId="4247604567" sldId="260"/>
            <ac:picMk id="3" creationId="{7AF209E3-CC01-4D7A-BCF4-3DD53408B63B}"/>
          </ac:picMkLst>
        </pc:picChg>
        <pc:picChg chg="add mod">
          <ac:chgData name="Michał Pyclik" userId="6d1d9512d460d1ef" providerId="LiveId" clId="{A0C6DB60-9492-4DB8-9E2E-93DBFBCEF99F}" dt="2021-02-18T14:54:17.347" v="21" actId="26606"/>
          <ac:picMkLst>
            <pc:docMk/>
            <pc:sldMk cId="4247604567" sldId="260"/>
            <ac:picMk id="5122" creationId="{28A089EB-0CFA-4DD2-B29D-7EE72019EBCA}"/>
          </ac:picMkLst>
        </pc:picChg>
      </pc:sldChg>
      <pc:sldChg chg="addSp delSp modSp mod">
        <pc:chgData name="Michał Pyclik" userId="6d1d9512d460d1ef" providerId="LiveId" clId="{A0C6DB60-9492-4DB8-9E2E-93DBFBCEF99F}" dt="2021-02-18T14:53:13.690" v="12" actId="26606"/>
        <pc:sldMkLst>
          <pc:docMk/>
          <pc:sldMk cId="1357013739" sldId="261"/>
        </pc:sldMkLst>
        <pc:spChg chg="mod ord">
          <ac:chgData name="Michał Pyclik" userId="6d1d9512d460d1ef" providerId="LiveId" clId="{A0C6DB60-9492-4DB8-9E2E-93DBFBCEF99F}" dt="2021-02-18T14:53:13.690" v="12" actId="26606"/>
          <ac:spMkLst>
            <pc:docMk/>
            <pc:sldMk cId="1357013739" sldId="261"/>
            <ac:spMk id="2" creationId="{8FCF411D-0695-499F-8B1F-B96884589DBC}"/>
          </ac:spMkLst>
        </pc:spChg>
        <pc:spChg chg="del">
          <ac:chgData name="Michał Pyclik" userId="6d1d9512d460d1ef" providerId="LiveId" clId="{A0C6DB60-9492-4DB8-9E2E-93DBFBCEF99F}" dt="2021-02-18T14:53:13.690" v="12" actId="26606"/>
          <ac:spMkLst>
            <pc:docMk/>
            <pc:sldMk cId="1357013739" sldId="261"/>
            <ac:spMk id="71" creationId="{8A7BA06D-B3FF-4E91-8639-B4569AE3AA23}"/>
          </ac:spMkLst>
        </pc:spChg>
        <pc:spChg chg="del">
          <ac:chgData name="Michał Pyclik" userId="6d1d9512d460d1ef" providerId="LiveId" clId="{A0C6DB60-9492-4DB8-9E2E-93DBFBCEF99F}" dt="2021-02-18T14:53:13.690" v="12" actId="26606"/>
          <ac:spMkLst>
            <pc:docMk/>
            <pc:sldMk cId="1357013739" sldId="261"/>
            <ac:spMk id="73" creationId="{2B30C86D-5A07-48BC-9C9D-6F9A2DB1E9E1}"/>
          </ac:spMkLst>
        </pc:spChg>
        <pc:spChg chg="del">
          <ac:chgData name="Michał Pyclik" userId="6d1d9512d460d1ef" providerId="LiveId" clId="{A0C6DB60-9492-4DB8-9E2E-93DBFBCEF99F}" dt="2021-02-18T14:53:13.690" v="12" actId="26606"/>
          <ac:spMkLst>
            <pc:docMk/>
            <pc:sldMk cId="1357013739" sldId="261"/>
            <ac:spMk id="75" creationId="{F101C3BA-9804-47C4-8BCA-EC15FAD15885}"/>
          </ac:spMkLst>
        </pc:spChg>
        <pc:spChg chg="del">
          <ac:chgData name="Michał Pyclik" userId="6d1d9512d460d1ef" providerId="LiveId" clId="{A0C6DB60-9492-4DB8-9E2E-93DBFBCEF99F}" dt="2021-02-18T14:53:13.690" v="12" actId="26606"/>
          <ac:spMkLst>
            <pc:docMk/>
            <pc:sldMk cId="1357013739" sldId="261"/>
            <ac:spMk id="77" creationId="{A34066D6-1B59-4642-A86D-39464CEE971B}"/>
          </ac:spMkLst>
        </pc:spChg>
        <pc:spChg chg="del">
          <ac:chgData name="Michał Pyclik" userId="6d1d9512d460d1ef" providerId="LiveId" clId="{A0C6DB60-9492-4DB8-9E2E-93DBFBCEF99F}" dt="2021-02-18T14:53:13.690" v="12" actId="26606"/>
          <ac:spMkLst>
            <pc:docMk/>
            <pc:sldMk cId="1357013739" sldId="261"/>
            <ac:spMk id="79" creationId="{18E928D9-3091-4385-B979-265D55AD02CE}"/>
          </ac:spMkLst>
        </pc:spChg>
        <pc:spChg chg="del">
          <ac:chgData name="Michał Pyclik" userId="6d1d9512d460d1ef" providerId="LiveId" clId="{A0C6DB60-9492-4DB8-9E2E-93DBFBCEF99F}" dt="2021-02-18T14:53:13.690" v="12" actId="26606"/>
          <ac:spMkLst>
            <pc:docMk/>
            <pc:sldMk cId="1357013739" sldId="261"/>
            <ac:spMk id="81" creationId="{7D602432-D774-4CF5-94E8-7D52D01059D2}"/>
          </ac:spMkLst>
        </pc:spChg>
        <pc:spChg chg="del">
          <ac:chgData name="Michał Pyclik" userId="6d1d9512d460d1ef" providerId="LiveId" clId="{A0C6DB60-9492-4DB8-9E2E-93DBFBCEF99F}" dt="2021-02-18T14:53:13.690" v="12" actId="26606"/>
          <ac:spMkLst>
            <pc:docMk/>
            <pc:sldMk cId="1357013739" sldId="261"/>
            <ac:spMk id="83" creationId="{CBF9EBB4-5078-47B2-AAA0-DF4A88D8182A}"/>
          </ac:spMkLst>
        </pc:spChg>
        <pc:spChg chg="add">
          <ac:chgData name="Michał Pyclik" userId="6d1d9512d460d1ef" providerId="LiveId" clId="{A0C6DB60-9492-4DB8-9E2E-93DBFBCEF99F}" dt="2021-02-18T14:53:13.690" v="12" actId="26606"/>
          <ac:spMkLst>
            <pc:docMk/>
            <pc:sldMk cId="1357013739" sldId="261"/>
            <ac:spMk id="135" creationId="{8A7BA06D-B3FF-4E91-8639-B4569AE3AA23}"/>
          </ac:spMkLst>
        </pc:spChg>
        <pc:spChg chg="add">
          <ac:chgData name="Michał Pyclik" userId="6d1d9512d460d1ef" providerId="LiveId" clId="{A0C6DB60-9492-4DB8-9E2E-93DBFBCEF99F}" dt="2021-02-18T14:53:13.690" v="12" actId="26606"/>
          <ac:spMkLst>
            <pc:docMk/>
            <pc:sldMk cId="1357013739" sldId="261"/>
            <ac:spMk id="137" creationId="{2B30C86D-5A07-48BC-9C9D-6F9A2DB1E9E1}"/>
          </ac:spMkLst>
        </pc:spChg>
        <pc:spChg chg="add">
          <ac:chgData name="Michał Pyclik" userId="6d1d9512d460d1ef" providerId="LiveId" clId="{A0C6DB60-9492-4DB8-9E2E-93DBFBCEF99F}" dt="2021-02-18T14:53:13.690" v="12" actId="26606"/>
          <ac:spMkLst>
            <pc:docMk/>
            <pc:sldMk cId="1357013739" sldId="261"/>
            <ac:spMk id="139" creationId="{DCE1AED4-C7FF-4468-BF54-4470A0A3E283}"/>
          </ac:spMkLst>
        </pc:spChg>
        <pc:spChg chg="add">
          <ac:chgData name="Michał Pyclik" userId="6d1d9512d460d1ef" providerId="LiveId" clId="{A0C6DB60-9492-4DB8-9E2E-93DBFBCEF99F}" dt="2021-02-18T14:53:13.690" v="12" actId="26606"/>
          <ac:spMkLst>
            <pc:docMk/>
            <pc:sldMk cId="1357013739" sldId="261"/>
            <ac:spMk id="141" creationId="{BDE94FAB-AA60-43B4-A2C3-3A940B9A951A}"/>
          </ac:spMkLst>
        </pc:spChg>
        <pc:picChg chg="del">
          <ac:chgData name="Michał Pyclik" userId="6d1d9512d460d1ef" providerId="LiveId" clId="{A0C6DB60-9492-4DB8-9E2E-93DBFBCEF99F}" dt="2021-02-18T14:53:08.484" v="10" actId="478"/>
          <ac:picMkLst>
            <pc:docMk/>
            <pc:sldMk cId="1357013739" sldId="261"/>
            <ac:picMk id="1026" creationId="{67C5A8AA-4052-47B1-B653-9C328DD5CF06}"/>
          </ac:picMkLst>
        </pc:picChg>
        <pc:picChg chg="add mod">
          <ac:chgData name="Michał Pyclik" userId="6d1d9512d460d1ef" providerId="LiveId" clId="{A0C6DB60-9492-4DB8-9E2E-93DBFBCEF99F}" dt="2021-02-18T14:53:13.690" v="12" actId="26606"/>
          <ac:picMkLst>
            <pc:docMk/>
            <pc:sldMk cId="1357013739" sldId="261"/>
            <ac:picMk id="2050" creationId="{51ED7A00-1F24-436D-A38C-0F3D8DA194ED}"/>
          </ac:picMkLst>
        </pc:picChg>
      </pc:sldChg>
      <pc:sldChg chg="modSp mod">
        <pc:chgData name="Michał Pyclik" userId="6d1d9512d460d1ef" providerId="LiveId" clId="{A0C6DB60-9492-4DB8-9E2E-93DBFBCEF99F}" dt="2021-02-18T15:50:44.910" v="3144" actId="12"/>
        <pc:sldMkLst>
          <pc:docMk/>
          <pc:sldMk cId="3686359312" sldId="263"/>
        </pc:sldMkLst>
        <pc:spChg chg="mod">
          <ac:chgData name="Michał Pyclik" userId="6d1d9512d460d1ef" providerId="LiveId" clId="{A0C6DB60-9492-4DB8-9E2E-93DBFBCEF99F}" dt="2021-02-18T15:50:44.910" v="3144" actId="12"/>
          <ac:spMkLst>
            <pc:docMk/>
            <pc:sldMk cId="3686359312" sldId="263"/>
            <ac:spMk id="3" creationId="{1BA968B6-9EFA-4EE6-903D-BFC1F8925A9C}"/>
          </ac:spMkLst>
        </pc:spChg>
      </pc:sldChg>
      <pc:sldChg chg="modSp mod">
        <pc:chgData name="Michał Pyclik" userId="6d1d9512d460d1ef" providerId="LiveId" clId="{A0C6DB60-9492-4DB8-9E2E-93DBFBCEF99F}" dt="2021-02-18T15:28:41.719" v="1734" actId="20577"/>
        <pc:sldMkLst>
          <pc:docMk/>
          <pc:sldMk cId="3486073002" sldId="264"/>
        </pc:sldMkLst>
        <pc:spChg chg="mod">
          <ac:chgData name="Michał Pyclik" userId="6d1d9512d460d1ef" providerId="LiveId" clId="{A0C6DB60-9492-4DB8-9E2E-93DBFBCEF99F}" dt="2021-02-18T15:28:41.719" v="1734" actId="20577"/>
          <ac:spMkLst>
            <pc:docMk/>
            <pc:sldMk cId="3486073002" sldId="264"/>
            <ac:spMk id="3" creationId="{1BA968B6-9EFA-4EE6-903D-BFC1F8925A9C}"/>
          </ac:spMkLst>
        </pc:spChg>
      </pc:sldChg>
      <pc:sldChg chg="addSp modSp mod setBg">
        <pc:chgData name="Michał Pyclik" userId="6d1d9512d460d1ef" providerId="LiveId" clId="{A0C6DB60-9492-4DB8-9E2E-93DBFBCEF99F}" dt="2021-02-18T15:37:57.959" v="2583" actId="20577"/>
        <pc:sldMkLst>
          <pc:docMk/>
          <pc:sldMk cId="3532310211" sldId="265"/>
        </pc:sldMkLst>
        <pc:spChg chg="mod">
          <ac:chgData name="Michał Pyclik" userId="6d1d9512d460d1ef" providerId="LiveId" clId="{A0C6DB60-9492-4DB8-9E2E-93DBFBCEF99F}" dt="2021-02-18T15:37:57.959" v="2583" actId="20577"/>
          <ac:spMkLst>
            <pc:docMk/>
            <pc:sldMk cId="3532310211" sldId="265"/>
            <ac:spMk id="3" creationId="{1BA968B6-9EFA-4EE6-903D-BFC1F8925A9C}"/>
          </ac:spMkLst>
        </pc:spChg>
        <pc:spChg chg="add">
          <ac:chgData name="Michał Pyclik" userId="6d1d9512d460d1ef" providerId="LiveId" clId="{A0C6DB60-9492-4DB8-9E2E-93DBFBCEF99F}" dt="2021-02-18T15:33:24.041" v="2397" actId="26606"/>
          <ac:spMkLst>
            <pc:docMk/>
            <pc:sldMk cId="3532310211" sldId="265"/>
            <ac:spMk id="8" creationId="{907EF6B7-1338-4443-8C46-6A318D952DFD}"/>
          </ac:spMkLst>
        </pc:spChg>
        <pc:spChg chg="add">
          <ac:chgData name="Michał Pyclik" userId="6d1d9512d460d1ef" providerId="LiveId" clId="{A0C6DB60-9492-4DB8-9E2E-93DBFBCEF99F}" dt="2021-02-18T15:33:24.041" v="2397" actId="26606"/>
          <ac:spMkLst>
            <pc:docMk/>
            <pc:sldMk cId="3532310211" sldId="265"/>
            <ac:spMk id="10" creationId="{DAAE4CDD-124C-4DCF-9584-B6033B545DD5}"/>
          </ac:spMkLst>
        </pc:spChg>
        <pc:spChg chg="add">
          <ac:chgData name="Michał Pyclik" userId="6d1d9512d460d1ef" providerId="LiveId" clId="{A0C6DB60-9492-4DB8-9E2E-93DBFBCEF99F}" dt="2021-02-18T15:33:24.041" v="2397" actId="26606"/>
          <ac:spMkLst>
            <pc:docMk/>
            <pc:sldMk cId="3532310211" sldId="265"/>
            <ac:spMk id="12" creationId="{081E4A58-353D-44AE-B2FC-2A74E2E400F7}"/>
          </ac:spMkLst>
        </pc:spChg>
      </pc:sldChg>
      <pc:sldChg chg="addSp delSp modSp mod">
        <pc:chgData name="Michał Pyclik" userId="6d1d9512d460d1ef" providerId="LiveId" clId="{A0C6DB60-9492-4DB8-9E2E-93DBFBCEF99F}" dt="2021-02-18T15:49:10.444" v="3116" actId="313"/>
        <pc:sldMkLst>
          <pc:docMk/>
          <pc:sldMk cId="3930516879" sldId="266"/>
        </pc:sldMkLst>
        <pc:spChg chg="del">
          <ac:chgData name="Michał Pyclik" userId="6d1d9512d460d1ef" providerId="LiveId" clId="{A0C6DB60-9492-4DB8-9E2E-93DBFBCEF99F}" dt="2021-02-18T14:54:35.946" v="22" actId="478"/>
          <ac:spMkLst>
            <pc:docMk/>
            <pc:sldMk cId="3930516879" sldId="266"/>
            <ac:spMk id="4" creationId="{00E3A2FE-DBDE-4936-9BF9-6D4EED6462DE}"/>
          </ac:spMkLst>
        </pc:spChg>
        <pc:spChg chg="del">
          <ac:chgData name="Michał Pyclik" userId="6d1d9512d460d1ef" providerId="LiveId" clId="{A0C6DB60-9492-4DB8-9E2E-93DBFBCEF99F}" dt="2021-02-18T14:54:35.946" v="22" actId="478"/>
          <ac:spMkLst>
            <pc:docMk/>
            <pc:sldMk cId="3930516879" sldId="266"/>
            <ac:spMk id="6" creationId="{AAD8E1B3-18F3-4E6F-BA3B-8B442EA8AAF0}"/>
          </ac:spMkLst>
        </pc:spChg>
        <pc:spChg chg="del">
          <ac:chgData name="Michał Pyclik" userId="6d1d9512d460d1ef" providerId="LiveId" clId="{A0C6DB60-9492-4DB8-9E2E-93DBFBCEF99F}" dt="2021-02-18T14:54:35.946" v="22" actId="478"/>
          <ac:spMkLst>
            <pc:docMk/>
            <pc:sldMk cId="3930516879" sldId="266"/>
            <ac:spMk id="7" creationId="{9A6BB044-BFD3-451C-8A0B-121453940831}"/>
          </ac:spMkLst>
        </pc:spChg>
        <pc:spChg chg="del">
          <ac:chgData name="Michał Pyclik" userId="6d1d9512d460d1ef" providerId="LiveId" clId="{A0C6DB60-9492-4DB8-9E2E-93DBFBCEF99F}" dt="2021-02-18T14:54:35.946" v="22" actId="478"/>
          <ac:spMkLst>
            <pc:docMk/>
            <pc:sldMk cId="3930516879" sldId="266"/>
            <ac:spMk id="9" creationId="{50BE0787-6A22-4FA6-89B3-D9006DC32BF4}"/>
          </ac:spMkLst>
        </pc:spChg>
        <pc:spChg chg="del">
          <ac:chgData name="Michał Pyclik" userId="6d1d9512d460d1ef" providerId="LiveId" clId="{A0C6DB60-9492-4DB8-9E2E-93DBFBCEF99F}" dt="2021-02-18T14:54:35.946" v="22" actId="478"/>
          <ac:spMkLst>
            <pc:docMk/>
            <pc:sldMk cId="3930516879" sldId="266"/>
            <ac:spMk id="10" creationId="{FBC8EBDD-E9F3-4515-9DFC-B8A3F64CB032}"/>
          </ac:spMkLst>
        </pc:spChg>
        <pc:spChg chg="del">
          <ac:chgData name="Michał Pyclik" userId="6d1d9512d460d1ef" providerId="LiveId" clId="{A0C6DB60-9492-4DB8-9E2E-93DBFBCEF99F}" dt="2021-02-18T14:54:35.946" v="22" actId="478"/>
          <ac:spMkLst>
            <pc:docMk/>
            <pc:sldMk cId="3930516879" sldId="266"/>
            <ac:spMk id="12" creationId="{70B19C6A-017E-43DB-85FB-ACA128B6E3BE}"/>
          </ac:spMkLst>
        </pc:spChg>
        <pc:spChg chg="del">
          <ac:chgData name="Michał Pyclik" userId="6d1d9512d460d1ef" providerId="LiveId" clId="{A0C6DB60-9492-4DB8-9E2E-93DBFBCEF99F}" dt="2021-02-18T14:54:35.946" v="22" actId="478"/>
          <ac:spMkLst>
            <pc:docMk/>
            <pc:sldMk cId="3930516879" sldId="266"/>
            <ac:spMk id="15" creationId="{6221250F-FCA5-48A9-A950-3868B2830D7F}"/>
          </ac:spMkLst>
        </pc:spChg>
        <pc:spChg chg="del">
          <ac:chgData name="Michał Pyclik" userId="6d1d9512d460d1ef" providerId="LiveId" clId="{A0C6DB60-9492-4DB8-9E2E-93DBFBCEF99F}" dt="2021-02-18T14:54:35.946" v="22" actId="478"/>
          <ac:spMkLst>
            <pc:docMk/>
            <pc:sldMk cId="3930516879" sldId="266"/>
            <ac:spMk id="16" creationId="{B84B021E-2DEC-45F4-89E4-57E6D11B08CC}"/>
          </ac:spMkLst>
        </pc:spChg>
        <pc:spChg chg="del">
          <ac:chgData name="Michał Pyclik" userId="6d1d9512d460d1ef" providerId="LiveId" clId="{A0C6DB60-9492-4DB8-9E2E-93DBFBCEF99F}" dt="2021-02-18T14:54:35.946" v="22" actId="478"/>
          <ac:spMkLst>
            <pc:docMk/>
            <pc:sldMk cId="3930516879" sldId="266"/>
            <ac:spMk id="18" creationId="{0199E35B-6691-4D73-9CBF-CFB45E19AEE0}"/>
          </ac:spMkLst>
        </pc:spChg>
        <pc:grpChg chg="del">
          <ac:chgData name="Michał Pyclik" userId="6d1d9512d460d1ef" providerId="LiveId" clId="{A0C6DB60-9492-4DB8-9E2E-93DBFBCEF99F}" dt="2021-02-18T14:54:35.946" v="22" actId="478"/>
          <ac:grpSpMkLst>
            <pc:docMk/>
            <pc:sldMk cId="3930516879" sldId="266"/>
            <ac:grpSpMk id="5" creationId="{8F8CB205-1C67-44A1-8B9F-DB55931EF2D6}"/>
          </ac:grpSpMkLst>
        </pc:grpChg>
        <pc:grpChg chg="del">
          <ac:chgData name="Michał Pyclik" userId="6d1d9512d460d1ef" providerId="LiveId" clId="{A0C6DB60-9492-4DB8-9E2E-93DBFBCEF99F}" dt="2021-02-18T14:54:35.946" v="22" actId="478"/>
          <ac:grpSpMkLst>
            <pc:docMk/>
            <pc:sldMk cId="3930516879" sldId="266"/>
            <ac:grpSpMk id="8" creationId="{239105DE-A121-4C49-A661-E94FC84AE6E8}"/>
          </ac:grpSpMkLst>
        </pc:grpChg>
        <pc:grpChg chg="del">
          <ac:chgData name="Michał Pyclik" userId="6d1d9512d460d1ef" providerId="LiveId" clId="{A0C6DB60-9492-4DB8-9E2E-93DBFBCEF99F}" dt="2021-02-18T14:54:35.946" v="22" actId="478"/>
          <ac:grpSpMkLst>
            <pc:docMk/>
            <pc:sldMk cId="3930516879" sldId="266"/>
            <ac:grpSpMk id="11" creationId="{7225B1C9-E617-4128-B07E-F544D17037DE}"/>
          </ac:grpSpMkLst>
        </pc:grpChg>
        <pc:grpChg chg="del">
          <ac:chgData name="Michał Pyclik" userId="6d1d9512d460d1ef" providerId="LiveId" clId="{A0C6DB60-9492-4DB8-9E2E-93DBFBCEF99F}" dt="2021-02-18T14:54:35.946" v="22" actId="478"/>
          <ac:grpSpMkLst>
            <pc:docMk/>
            <pc:sldMk cId="3930516879" sldId="266"/>
            <ac:grpSpMk id="17" creationId="{C26F432D-178A-4912-B066-4A63839550EE}"/>
          </ac:grpSpMkLst>
        </pc:grpChg>
        <pc:grpChg chg="del">
          <ac:chgData name="Michał Pyclik" userId="6d1d9512d460d1ef" providerId="LiveId" clId="{A0C6DB60-9492-4DB8-9E2E-93DBFBCEF99F}" dt="2021-02-18T14:54:37.829" v="23" actId="478"/>
          <ac:grpSpMkLst>
            <pc:docMk/>
            <pc:sldMk cId="3930516879" sldId="266"/>
            <ac:grpSpMk id="19" creationId="{856DAA3C-8543-4A38-9B27-E13179AD64CE}"/>
          </ac:grpSpMkLst>
        </pc:grpChg>
        <pc:graphicFrameChg chg="add del mod modGraphic">
          <ac:chgData name="Michał Pyclik" userId="6d1d9512d460d1ef" providerId="LiveId" clId="{A0C6DB60-9492-4DB8-9E2E-93DBFBCEF99F}" dt="2021-02-18T15:45:28.593" v="2920" actId="478"/>
          <ac:graphicFrameMkLst>
            <pc:docMk/>
            <pc:sldMk cId="3930516879" sldId="266"/>
            <ac:graphicFrameMk id="2" creationId="{A29504DE-33AD-4752-B264-3E3B5CCA7557}"/>
          </ac:graphicFrameMkLst>
        </pc:graphicFrameChg>
        <pc:graphicFrameChg chg="add mod modGraphic">
          <ac:chgData name="Michał Pyclik" userId="6d1d9512d460d1ef" providerId="LiveId" clId="{A0C6DB60-9492-4DB8-9E2E-93DBFBCEF99F}" dt="2021-02-18T15:49:10.444" v="3116" actId="313"/>
          <ac:graphicFrameMkLst>
            <pc:docMk/>
            <pc:sldMk cId="3930516879" sldId="266"/>
            <ac:graphicFrameMk id="3" creationId="{E69DF4B1-DEF4-440D-9287-5DC178F863BF}"/>
          </ac:graphicFrameMkLst>
        </pc:graphicFrameChg>
      </pc:sldChg>
      <pc:sldChg chg="modSp mod">
        <pc:chgData name="Michał Pyclik" userId="6d1d9512d460d1ef" providerId="LiveId" clId="{A0C6DB60-9492-4DB8-9E2E-93DBFBCEF99F}" dt="2021-02-18T16:00:07.363" v="3331" actId="27636"/>
        <pc:sldMkLst>
          <pc:docMk/>
          <pc:sldMk cId="671806405" sldId="267"/>
        </pc:sldMkLst>
        <pc:spChg chg="mod">
          <ac:chgData name="Michał Pyclik" userId="6d1d9512d460d1ef" providerId="LiveId" clId="{A0C6DB60-9492-4DB8-9E2E-93DBFBCEF99F}" dt="2021-02-18T16:00:07.363" v="3331" actId="27636"/>
          <ac:spMkLst>
            <pc:docMk/>
            <pc:sldMk cId="671806405" sldId="267"/>
            <ac:spMk id="3" creationId="{1BA968B6-9EFA-4EE6-903D-BFC1F8925A9C}"/>
          </ac:spMkLst>
        </pc:spChg>
      </pc:sldChg>
      <pc:sldChg chg="addSp delSp modSp mod setClrOvrMap">
        <pc:chgData name="Michał Pyclik" userId="6d1d9512d460d1ef" providerId="LiveId" clId="{A0C6DB60-9492-4DB8-9E2E-93DBFBCEF99F}" dt="2021-02-18T14:53:30.633" v="15" actId="26606"/>
        <pc:sldMkLst>
          <pc:docMk/>
          <pc:sldMk cId="3291085339" sldId="269"/>
        </pc:sldMkLst>
        <pc:spChg chg="mod ord">
          <ac:chgData name="Michał Pyclik" userId="6d1d9512d460d1ef" providerId="LiveId" clId="{A0C6DB60-9492-4DB8-9E2E-93DBFBCEF99F}" dt="2021-02-18T14:53:30.633" v="15" actId="26606"/>
          <ac:spMkLst>
            <pc:docMk/>
            <pc:sldMk cId="3291085339" sldId="269"/>
            <ac:spMk id="2" creationId="{8FCF411D-0695-499F-8B1F-B96884589DBC}"/>
          </ac:spMkLst>
        </pc:spChg>
        <pc:spChg chg="del">
          <ac:chgData name="Michał Pyclik" userId="6d1d9512d460d1ef" providerId="LiveId" clId="{A0C6DB60-9492-4DB8-9E2E-93DBFBCEF99F}" dt="2021-02-18T14:53:30.633" v="15" actId="26606"/>
          <ac:spMkLst>
            <pc:docMk/>
            <pc:sldMk cId="3291085339" sldId="269"/>
            <ac:spMk id="71" creationId="{8A7BA06D-B3FF-4E91-8639-B4569AE3AA23}"/>
          </ac:spMkLst>
        </pc:spChg>
        <pc:spChg chg="del">
          <ac:chgData name="Michał Pyclik" userId="6d1d9512d460d1ef" providerId="LiveId" clId="{A0C6DB60-9492-4DB8-9E2E-93DBFBCEF99F}" dt="2021-02-18T14:53:30.633" v="15" actId="26606"/>
          <ac:spMkLst>
            <pc:docMk/>
            <pc:sldMk cId="3291085339" sldId="269"/>
            <ac:spMk id="73" creationId="{2B30C86D-5A07-48BC-9C9D-6F9A2DB1E9E1}"/>
          </ac:spMkLst>
        </pc:spChg>
        <pc:spChg chg="del">
          <ac:chgData name="Michał Pyclik" userId="6d1d9512d460d1ef" providerId="LiveId" clId="{A0C6DB60-9492-4DB8-9E2E-93DBFBCEF99F}" dt="2021-02-18T14:53:30.633" v="15" actId="26606"/>
          <ac:spMkLst>
            <pc:docMk/>
            <pc:sldMk cId="3291085339" sldId="269"/>
            <ac:spMk id="75" creationId="{A1D7EC86-7CB9-431D-8AC3-8AAF0440B162}"/>
          </ac:spMkLst>
        </pc:spChg>
        <pc:spChg chg="del">
          <ac:chgData name="Michał Pyclik" userId="6d1d9512d460d1ef" providerId="LiveId" clId="{A0C6DB60-9492-4DB8-9E2E-93DBFBCEF99F}" dt="2021-02-18T14:53:30.633" v="15" actId="26606"/>
          <ac:spMkLst>
            <pc:docMk/>
            <pc:sldMk cId="3291085339" sldId="269"/>
            <ac:spMk id="77" creationId="{D4B9777F-B610-419B-9193-80306388F3E2}"/>
          </ac:spMkLst>
        </pc:spChg>
        <pc:spChg chg="del">
          <ac:chgData name="Michał Pyclik" userId="6d1d9512d460d1ef" providerId="LiveId" clId="{A0C6DB60-9492-4DB8-9E2E-93DBFBCEF99F}" dt="2021-02-18T14:53:30.633" v="15" actId="26606"/>
          <ac:spMkLst>
            <pc:docMk/>
            <pc:sldMk cId="3291085339" sldId="269"/>
            <ac:spMk id="79" creationId="{311F016A-A753-449B-9EA6-322199B7119E}"/>
          </ac:spMkLst>
        </pc:spChg>
        <pc:spChg chg="del">
          <ac:chgData name="Michał Pyclik" userId="6d1d9512d460d1ef" providerId="LiveId" clId="{A0C6DB60-9492-4DB8-9E2E-93DBFBCEF99F}" dt="2021-02-18T14:53:30.633" v="15" actId="26606"/>
          <ac:spMkLst>
            <pc:docMk/>
            <pc:sldMk cId="3291085339" sldId="269"/>
            <ac:spMk id="81" creationId="{95106A28-883A-4993-BF9E-C403B81A8D66}"/>
          </ac:spMkLst>
        </pc:spChg>
        <pc:spChg chg="del">
          <ac:chgData name="Michał Pyclik" userId="6d1d9512d460d1ef" providerId="LiveId" clId="{A0C6DB60-9492-4DB8-9E2E-93DBFBCEF99F}" dt="2021-02-18T14:53:30.633" v="15" actId="26606"/>
          <ac:spMkLst>
            <pc:docMk/>
            <pc:sldMk cId="3291085339" sldId="269"/>
            <ac:spMk id="83" creationId="{F5AE4E4F-9F4C-43ED-8299-9BD63B74E8F0}"/>
          </ac:spMkLst>
        </pc:spChg>
        <pc:spChg chg="add">
          <ac:chgData name="Michał Pyclik" userId="6d1d9512d460d1ef" providerId="LiveId" clId="{A0C6DB60-9492-4DB8-9E2E-93DBFBCEF99F}" dt="2021-02-18T14:53:30.633" v="15" actId="26606"/>
          <ac:spMkLst>
            <pc:docMk/>
            <pc:sldMk cId="3291085339" sldId="269"/>
            <ac:spMk id="135" creationId="{8A7BA06D-B3FF-4E91-8639-B4569AE3AA23}"/>
          </ac:spMkLst>
        </pc:spChg>
        <pc:spChg chg="add">
          <ac:chgData name="Michał Pyclik" userId="6d1d9512d460d1ef" providerId="LiveId" clId="{A0C6DB60-9492-4DB8-9E2E-93DBFBCEF99F}" dt="2021-02-18T14:53:30.633" v="15" actId="26606"/>
          <ac:spMkLst>
            <pc:docMk/>
            <pc:sldMk cId="3291085339" sldId="269"/>
            <ac:spMk id="137" creationId="{2B30C86D-5A07-48BC-9C9D-6F9A2DB1E9E1}"/>
          </ac:spMkLst>
        </pc:spChg>
        <pc:spChg chg="add">
          <ac:chgData name="Michał Pyclik" userId="6d1d9512d460d1ef" providerId="LiveId" clId="{A0C6DB60-9492-4DB8-9E2E-93DBFBCEF99F}" dt="2021-02-18T14:53:30.633" v="15" actId="26606"/>
          <ac:spMkLst>
            <pc:docMk/>
            <pc:sldMk cId="3291085339" sldId="269"/>
            <ac:spMk id="139" creationId="{E2CFBC99-FB8F-41F7-A81D-A5288D688D79}"/>
          </ac:spMkLst>
        </pc:spChg>
        <pc:spChg chg="add">
          <ac:chgData name="Michał Pyclik" userId="6d1d9512d460d1ef" providerId="LiveId" clId="{A0C6DB60-9492-4DB8-9E2E-93DBFBCEF99F}" dt="2021-02-18T14:53:30.633" v="15" actId="26606"/>
          <ac:spMkLst>
            <pc:docMk/>
            <pc:sldMk cId="3291085339" sldId="269"/>
            <ac:spMk id="141" creationId="{1EF86BFA-9133-4F6B-98BE-1CBB87EB62F5}"/>
          </ac:spMkLst>
        </pc:spChg>
        <pc:picChg chg="del">
          <ac:chgData name="Michał Pyclik" userId="6d1d9512d460d1ef" providerId="LiveId" clId="{A0C6DB60-9492-4DB8-9E2E-93DBFBCEF99F}" dt="2021-02-18T14:53:19.072" v="13" actId="478"/>
          <ac:picMkLst>
            <pc:docMk/>
            <pc:sldMk cId="3291085339" sldId="269"/>
            <ac:picMk id="2050" creationId="{43202278-A702-4648-91F2-4A9B65613CD4}"/>
          </ac:picMkLst>
        </pc:picChg>
        <pc:picChg chg="add mod">
          <ac:chgData name="Michał Pyclik" userId="6d1d9512d460d1ef" providerId="LiveId" clId="{A0C6DB60-9492-4DB8-9E2E-93DBFBCEF99F}" dt="2021-02-18T14:53:30.633" v="15" actId="26606"/>
          <ac:picMkLst>
            <pc:docMk/>
            <pc:sldMk cId="3291085339" sldId="269"/>
            <ac:picMk id="3074" creationId="{F46C6F5F-46E9-4CB3-990A-E2741045EC31}"/>
          </ac:picMkLst>
        </pc:picChg>
      </pc:sldChg>
      <pc:sldChg chg="modSp mod">
        <pc:chgData name="Michał Pyclik" userId="6d1d9512d460d1ef" providerId="LiveId" clId="{A0C6DB60-9492-4DB8-9E2E-93DBFBCEF99F}" dt="2021-02-18T15:40:49.713" v="2791" actId="20577"/>
        <pc:sldMkLst>
          <pc:docMk/>
          <pc:sldMk cId="2065231512" sldId="270"/>
        </pc:sldMkLst>
        <pc:graphicFrameChg chg="mod modGraphic">
          <ac:chgData name="Michał Pyclik" userId="6d1d9512d460d1ef" providerId="LiveId" clId="{A0C6DB60-9492-4DB8-9E2E-93DBFBCEF99F}" dt="2021-02-18T15:40:49.713" v="2791" actId="20577"/>
          <ac:graphicFrameMkLst>
            <pc:docMk/>
            <pc:sldMk cId="2065231512" sldId="270"/>
            <ac:graphicFrameMk id="2" creationId="{C17DBFA3-59B6-40A3-B34F-D3AC6A7B397E}"/>
          </ac:graphicFrameMkLst>
        </pc:graphicFrameChg>
      </pc:sldChg>
      <pc:sldChg chg="addSp delSp modSp mod">
        <pc:chgData name="Michał Pyclik" userId="6d1d9512d460d1ef" providerId="LiveId" clId="{A0C6DB60-9492-4DB8-9E2E-93DBFBCEF99F}" dt="2021-02-18T15:45:22.128" v="2919" actId="478"/>
        <pc:sldMkLst>
          <pc:docMk/>
          <pc:sldMk cId="1374355482" sldId="271"/>
        </pc:sldMkLst>
        <pc:graphicFrameChg chg="del">
          <ac:chgData name="Michał Pyclik" userId="6d1d9512d460d1ef" providerId="LiveId" clId="{A0C6DB60-9492-4DB8-9E2E-93DBFBCEF99F}" dt="2021-02-18T15:45:22.128" v="2919" actId="478"/>
          <ac:graphicFrameMkLst>
            <pc:docMk/>
            <pc:sldMk cId="1374355482" sldId="271"/>
            <ac:graphicFrameMk id="2" creationId="{1F31560E-BCE4-432A-8A10-AAB72EF560D2}"/>
          </ac:graphicFrameMkLst>
        </pc:graphicFrameChg>
        <pc:graphicFrameChg chg="add mod">
          <ac:chgData name="Michał Pyclik" userId="6d1d9512d460d1ef" providerId="LiveId" clId="{A0C6DB60-9492-4DB8-9E2E-93DBFBCEF99F}" dt="2021-02-18T15:45:19.537" v="2918"/>
          <ac:graphicFrameMkLst>
            <pc:docMk/>
            <pc:sldMk cId="1374355482" sldId="271"/>
            <ac:graphicFrameMk id="3" creationId="{47AB0173-10AD-46BA-B322-429C371C5E73}"/>
          </ac:graphicFrameMkLst>
        </pc:graphicFrameChg>
      </pc:sldChg>
      <pc:sldChg chg="addSp delSp modSp mod setClrOvrMap">
        <pc:chgData name="Michał Pyclik" userId="6d1d9512d460d1ef" providerId="LiveId" clId="{A0C6DB60-9492-4DB8-9E2E-93DBFBCEF99F}" dt="2021-02-18T14:53:43.450" v="18" actId="26606"/>
        <pc:sldMkLst>
          <pc:docMk/>
          <pc:sldMk cId="1024853468" sldId="272"/>
        </pc:sldMkLst>
        <pc:spChg chg="mod ord">
          <ac:chgData name="Michał Pyclik" userId="6d1d9512d460d1ef" providerId="LiveId" clId="{A0C6DB60-9492-4DB8-9E2E-93DBFBCEF99F}" dt="2021-02-18T14:53:43.450" v="18" actId="26606"/>
          <ac:spMkLst>
            <pc:docMk/>
            <pc:sldMk cId="1024853468" sldId="272"/>
            <ac:spMk id="2" creationId="{8FCF411D-0695-499F-8B1F-B96884589DBC}"/>
          </ac:spMkLst>
        </pc:spChg>
        <pc:spChg chg="add">
          <ac:chgData name="Michał Pyclik" userId="6d1d9512d460d1ef" providerId="LiveId" clId="{A0C6DB60-9492-4DB8-9E2E-93DBFBCEF99F}" dt="2021-02-18T14:53:43.450" v="18" actId="26606"/>
          <ac:spMkLst>
            <pc:docMk/>
            <pc:sldMk cId="1024853468" sldId="272"/>
            <ac:spMk id="78" creationId="{8A7BA06D-B3FF-4E91-8639-B4569AE3AA23}"/>
          </ac:spMkLst>
        </pc:spChg>
        <pc:spChg chg="add">
          <ac:chgData name="Michał Pyclik" userId="6d1d9512d460d1ef" providerId="LiveId" clId="{A0C6DB60-9492-4DB8-9E2E-93DBFBCEF99F}" dt="2021-02-18T14:53:43.450" v="18" actId="26606"/>
          <ac:spMkLst>
            <pc:docMk/>
            <pc:sldMk cId="1024853468" sldId="272"/>
            <ac:spMk id="80" creationId="{2B30C86D-5A07-48BC-9C9D-6F9A2DB1E9E1}"/>
          </ac:spMkLst>
        </pc:spChg>
        <pc:spChg chg="add">
          <ac:chgData name="Michał Pyclik" userId="6d1d9512d460d1ef" providerId="LiveId" clId="{A0C6DB60-9492-4DB8-9E2E-93DBFBCEF99F}" dt="2021-02-18T14:53:43.450" v="18" actId="26606"/>
          <ac:spMkLst>
            <pc:docMk/>
            <pc:sldMk cId="1024853468" sldId="272"/>
            <ac:spMk id="82" creationId="{E2CFBC99-FB8F-41F7-A81D-A5288D688D79}"/>
          </ac:spMkLst>
        </pc:spChg>
        <pc:spChg chg="add">
          <ac:chgData name="Michał Pyclik" userId="6d1d9512d460d1ef" providerId="LiveId" clId="{A0C6DB60-9492-4DB8-9E2E-93DBFBCEF99F}" dt="2021-02-18T14:53:43.450" v="18" actId="26606"/>
          <ac:spMkLst>
            <pc:docMk/>
            <pc:sldMk cId="1024853468" sldId="272"/>
            <ac:spMk id="84" creationId="{1EF86BFA-9133-4F6B-98BE-1CBB87EB62F5}"/>
          </ac:spMkLst>
        </pc:spChg>
        <pc:spChg chg="del">
          <ac:chgData name="Michał Pyclik" userId="6d1d9512d460d1ef" providerId="LiveId" clId="{A0C6DB60-9492-4DB8-9E2E-93DBFBCEF99F}" dt="2021-02-18T14:53:43.450" v="18" actId="26606"/>
          <ac:spMkLst>
            <pc:docMk/>
            <pc:sldMk cId="1024853468" sldId="272"/>
            <ac:spMk id="135" creationId="{8A7BA06D-B3FF-4E91-8639-B4569AE3AA23}"/>
          </ac:spMkLst>
        </pc:spChg>
        <pc:spChg chg="del">
          <ac:chgData name="Michał Pyclik" userId="6d1d9512d460d1ef" providerId="LiveId" clId="{A0C6DB60-9492-4DB8-9E2E-93DBFBCEF99F}" dt="2021-02-18T14:53:43.450" v="18" actId="26606"/>
          <ac:spMkLst>
            <pc:docMk/>
            <pc:sldMk cId="1024853468" sldId="272"/>
            <ac:spMk id="137" creationId="{2B30C86D-5A07-48BC-9C9D-6F9A2DB1E9E1}"/>
          </ac:spMkLst>
        </pc:spChg>
        <pc:spChg chg="del">
          <ac:chgData name="Michał Pyclik" userId="6d1d9512d460d1ef" providerId="LiveId" clId="{A0C6DB60-9492-4DB8-9E2E-93DBFBCEF99F}" dt="2021-02-18T14:53:43.450" v="18" actId="26606"/>
          <ac:spMkLst>
            <pc:docMk/>
            <pc:sldMk cId="1024853468" sldId="272"/>
            <ac:spMk id="139" creationId="{A1D7EC86-7CB9-431D-8AC3-8AAF0440B162}"/>
          </ac:spMkLst>
        </pc:spChg>
        <pc:spChg chg="del">
          <ac:chgData name="Michał Pyclik" userId="6d1d9512d460d1ef" providerId="LiveId" clId="{A0C6DB60-9492-4DB8-9E2E-93DBFBCEF99F}" dt="2021-02-18T14:53:43.450" v="18" actId="26606"/>
          <ac:spMkLst>
            <pc:docMk/>
            <pc:sldMk cId="1024853468" sldId="272"/>
            <ac:spMk id="141" creationId="{D4B9777F-B610-419B-9193-80306388F3E2}"/>
          </ac:spMkLst>
        </pc:spChg>
        <pc:spChg chg="del">
          <ac:chgData name="Michał Pyclik" userId="6d1d9512d460d1ef" providerId="LiveId" clId="{A0C6DB60-9492-4DB8-9E2E-93DBFBCEF99F}" dt="2021-02-18T14:53:43.450" v="18" actId="26606"/>
          <ac:spMkLst>
            <pc:docMk/>
            <pc:sldMk cId="1024853468" sldId="272"/>
            <ac:spMk id="143" creationId="{311F016A-A753-449B-9EA6-322199B7119E}"/>
          </ac:spMkLst>
        </pc:spChg>
        <pc:spChg chg="del">
          <ac:chgData name="Michał Pyclik" userId="6d1d9512d460d1ef" providerId="LiveId" clId="{A0C6DB60-9492-4DB8-9E2E-93DBFBCEF99F}" dt="2021-02-18T14:53:43.450" v="18" actId="26606"/>
          <ac:spMkLst>
            <pc:docMk/>
            <pc:sldMk cId="1024853468" sldId="272"/>
            <ac:spMk id="145" creationId="{95106A28-883A-4993-BF9E-C403B81A8D66}"/>
          </ac:spMkLst>
        </pc:spChg>
        <pc:spChg chg="del">
          <ac:chgData name="Michał Pyclik" userId="6d1d9512d460d1ef" providerId="LiveId" clId="{A0C6DB60-9492-4DB8-9E2E-93DBFBCEF99F}" dt="2021-02-18T14:53:43.450" v="18" actId="26606"/>
          <ac:spMkLst>
            <pc:docMk/>
            <pc:sldMk cId="1024853468" sldId="272"/>
            <ac:spMk id="147" creationId="{F5AE4E4F-9F4C-43ED-8299-9BD63B74E8F0}"/>
          </ac:spMkLst>
        </pc:spChg>
        <pc:picChg chg="del">
          <ac:chgData name="Michał Pyclik" userId="6d1d9512d460d1ef" providerId="LiveId" clId="{A0C6DB60-9492-4DB8-9E2E-93DBFBCEF99F}" dt="2021-02-18T14:53:35.166" v="16" actId="478"/>
          <ac:picMkLst>
            <pc:docMk/>
            <pc:sldMk cId="1024853468" sldId="272"/>
            <ac:picMk id="3074" creationId="{27A4CAF8-5407-4DA0-88EC-F0DD7F0C6DC0}"/>
          </ac:picMkLst>
        </pc:picChg>
        <pc:picChg chg="add mod">
          <ac:chgData name="Michał Pyclik" userId="6d1d9512d460d1ef" providerId="LiveId" clId="{A0C6DB60-9492-4DB8-9E2E-93DBFBCEF99F}" dt="2021-02-18T14:53:43.450" v="18" actId="26606"/>
          <ac:picMkLst>
            <pc:docMk/>
            <pc:sldMk cId="1024853468" sldId="272"/>
            <ac:picMk id="4098" creationId="{779BEC31-8DA3-4355-9466-E79EE1343454}"/>
          </ac:picMkLst>
        </pc:picChg>
      </pc:sldChg>
      <pc:sldChg chg="modSp mod">
        <pc:chgData name="Michał Pyclik" userId="6d1d9512d460d1ef" providerId="LiveId" clId="{A0C6DB60-9492-4DB8-9E2E-93DBFBCEF99F}" dt="2021-02-18T16:01:12.865" v="3502" actId="6549"/>
        <pc:sldMkLst>
          <pc:docMk/>
          <pc:sldMk cId="1665572557" sldId="273"/>
        </pc:sldMkLst>
        <pc:spChg chg="mod">
          <ac:chgData name="Michał Pyclik" userId="6d1d9512d460d1ef" providerId="LiveId" clId="{A0C6DB60-9492-4DB8-9E2E-93DBFBCEF99F}" dt="2021-02-18T16:01:12.865" v="3502" actId="6549"/>
          <ac:spMkLst>
            <pc:docMk/>
            <pc:sldMk cId="1665572557" sldId="273"/>
            <ac:spMk id="3" creationId="{1BA968B6-9EFA-4EE6-903D-BFC1F8925A9C}"/>
          </ac:spMkLst>
        </pc:spChg>
      </pc:sldChg>
      <pc:sldChg chg="modSp add mod">
        <pc:chgData name="Michał Pyclik" userId="6d1d9512d460d1ef" providerId="LiveId" clId="{A0C6DB60-9492-4DB8-9E2E-93DBFBCEF99F}" dt="2021-02-18T15:52:36.429" v="3179" actId="6549"/>
        <pc:sldMkLst>
          <pc:docMk/>
          <pc:sldMk cId="308178669" sldId="274"/>
        </pc:sldMkLst>
        <pc:spChg chg="mod">
          <ac:chgData name="Michał Pyclik" userId="6d1d9512d460d1ef" providerId="LiveId" clId="{A0C6DB60-9492-4DB8-9E2E-93DBFBCEF99F}" dt="2021-02-18T15:52:36.429" v="3179" actId="6549"/>
          <ac:spMkLst>
            <pc:docMk/>
            <pc:sldMk cId="308178669" sldId="274"/>
            <ac:spMk id="3" creationId="{1BA968B6-9EFA-4EE6-903D-BFC1F8925A9C}"/>
          </ac:spMkLst>
        </pc:spChg>
      </pc:sldChg>
      <pc:sldChg chg="del">
        <pc:chgData name="Michał Pyclik" userId="6d1d9512d460d1ef" providerId="LiveId" clId="{A0C6DB60-9492-4DB8-9E2E-93DBFBCEF99F}" dt="2021-02-18T15:49:40.080" v="3117" actId="47"/>
        <pc:sldMkLst>
          <pc:docMk/>
          <pc:sldMk cId="1706955138" sldId="274"/>
        </pc:sldMkLst>
      </pc:sldChg>
      <pc:sldChg chg="del">
        <pc:chgData name="Michał Pyclik" userId="6d1d9512d460d1ef" providerId="LiveId" clId="{A0C6DB60-9492-4DB8-9E2E-93DBFBCEF99F}" dt="2021-02-18T15:49:40.080" v="3117" actId="47"/>
        <pc:sldMkLst>
          <pc:docMk/>
          <pc:sldMk cId="125531259" sldId="275"/>
        </pc:sldMkLst>
      </pc:sldChg>
      <pc:sldChg chg="modSp add mod">
        <pc:chgData name="Michał Pyclik" userId="6d1d9512d460d1ef" providerId="LiveId" clId="{A0C6DB60-9492-4DB8-9E2E-93DBFBCEF99F}" dt="2021-02-18T15:53:49.269" v="3215" actId="6549"/>
        <pc:sldMkLst>
          <pc:docMk/>
          <pc:sldMk cId="308930412" sldId="275"/>
        </pc:sldMkLst>
        <pc:spChg chg="mod">
          <ac:chgData name="Michał Pyclik" userId="6d1d9512d460d1ef" providerId="LiveId" clId="{A0C6DB60-9492-4DB8-9E2E-93DBFBCEF99F}" dt="2021-02-18T15:53:49.269" v="3215" actId="6549"/>
          <ac:spMkLst>
            <pc:docMk/>
            <pc:sldMk cId="308930412" sldId="275"/>
            <ac:spMk id="3" creationId="{1BA968B6-9EFA-4EE6-903D-BFC1F8925A9C}"/>
          </ac:spMkLst>
        </pc:spChg>
      </pc:sldChg>
      <pc:sldChg chg="modSp add mod">
        <pc:chgData name="Michał Pyclik" userId="6d1d9512d460d1ef" providerId="LiveId" clId="{A0C6DB60-9492-4DB8-9E2E-93DBFBCEF99F}" dt="2021-02-18T15:57:25.373" v="3306" actId="20577"/>
        <pc:sldMkLst>
          <pc:docMk/>
          <pc:sldMk cId="675494580" sldId="276"/>
        </pc:sldMkLst>
        <pc:spChg chg="mod">
          <ac:chgData name="Michał Pyclik" userId="6d1d9512d460d1ef" providerId="LiveId" clId="{A0C6DB60-9492-4DB8-9E2E-93DBFBCEF99F}" dt="2021-02-18T15:57:25.373" v="3306" actId="20577"/>
          <ac:spMkLst>
            <pc:docMk/>
            <pc:sldMk cId="675494580" sldId="276"/>
            <ac:spMk id="3" creationId="{1BA968B6-9EFA-4EE6-903D-BFC1F8925A9C}"/>
          </ac:spMkLst>
        </pc:spChg>
      </pc:sldChg>
      <pc:sldChg chg="del">
        <pc:chgData name="Michał Pyclik" userId="6d1d9512d460d1ef" providerId="LiveId" clId="{A0C6DB60-9492-4DB8-9E2E-93DBFBCEF99F}" dt="2021-02-18T15:49:40.080" v="3117" actId="47"/>
        <pc:sldMkLst>
          <pc:docMk/>
          <pc:sldMk cId="2389796846" sldId="276"/>
        </pc:sldMkLst>
      </pc:sldChg>
      <pc:sldChg chg="del">
        <pc:chgData name="Michał Pyclik" userId="6d1d9512d460d1ef" providerId="LiveId" clId="{A0C6DB60-9492-4DB8-9E2E-93DBFBCEF99F}" dt="2021-02-18T15:49:42.595" v="3118" actId="47"/>
        <pc:sldMkLst>
          <pc:docMk/>
          <pc:sldMk cId="2368443408" sldId="2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F4AFA6-644B-4C07-A1CB-79164C32BE99}" type="doc">
      <dgm:prSet loTypeId="urn:microsoft.com/office/officeart/2005/8/layout/hProcess7#1" loCatId="process" qsTypeId="urn:microsoft.com/office/officeart/2005/8/quickstyle/simple1" qsCatId="simple" csTypeId="urn:microsoft.com/office/officeart/2005/8/colors/accent1_2" csCatId="accent1" phldr="1"/>
      <dgm:spPr/>
      <dgm:t>
        <a:bodyPr/>
        <a:lstStyle/>
        <a:p>
          <a:endParaRPr lang="pl-PL"/>
        </a:p>
      </dgm:t>
    </dgm:pt>
    <dgm:pt modelId="{886105D2-C9AE-4886-97C5-5A23F9DEE798}">
      <dgm:prSet phldrT="[Tekst]"/>
      <dgm:spPr/>
      <dgm:t>
        <a:bodyPr/>
        <a:lstStyle/>
        <a:p>
          <a:r>
            <a:rPr lang="pl-PL" dirty="0"/>
            <a:t>1h</a:t>
          </a:r>
        </a:p>
      </dgm:t>
    </dgm:pt>
    <dgm:pt modelId="{15DD5373-2647-4165-8EC7-37D06C0ED0C6}" type="parTrans" cxnId="{CFDEC0BB-6FD1-441D-AF34-6495CD1EC4B2}">
      <dgm:prSet/>
      <dgm:spPr/>
      <dgm:t>
        <a:bodyPr/>
        <a:lstStyle/>
        <a:p>
          <a:endParaRPr lang="pl-PL"/>
        </a:p>
      </dgm:t>
    </dgm:pt>
    <dgm:pt modelId="{B0E9BA3C-AA96-4332-9F82-7E67548FECB9}" type="sibTrans" cxnId="{CFDEC0BB-6FD1-441D-AF34-6495CD1EC4B2}">
      <dgm:prSet/>
      <dgm:spPr/>
      <dgm:t>
        <a:bodyPr/>
        <a:lstStyle/>
        <a:p>
          <a:endParaRPr lang="pl-PL"/>
        </a:p>
      </dgm:t>
    </dgm:pt>
    <dgm:pt modelId="{1512A7EB-43E6-4713-B271-BDA5A747A999}">
      <dgm:prSet phldrT="[Tekst]"/>
      <dgm:spPr/>
      <dgm:t>
        <a:bodyPr/>
        <a:lstStyle/>
        <a:p>
          <a:r>
            <a:rPr lang="pl-PL" dirty="0"/>
            <a:t>Podział pracy</a:t>
          </a:r>
        </a:p>
      </dgm:t>
    </dgm:pt>
    <dgm:pt modelId="{E7655559-6422-4A60-BFBC-0CA11FC683EB}" type="parTrans" cxnId="{116AA20B-46E2-44E6-A2E5-CCFB20739A04}">
      <dgm:prSet/>
      <dgm:spPr/>
      <dgm:t>
        <a:bodyPr/>
        <a:lstStyle/>
        <a:p>
          <a:endParaRPr lang="pl-PL"/>
        </a:p>
      </dgm:t>
    </dgm:pt>
    <dgm:pt modelId="{4B1A9606-3508-4039-8FB7-64D54E8B5C9F}" type="sibTrans" cxnId="{116AA20B-46E2-44E6-A2E5-CCFB20739A04}">
      <dgm:prSet/>
      <dgm:spPr/>
      <dgm:t>
        <a:bodyPr/>
        <a:lstStyle/>
        <a:p>
          <a:endParaRPr lang="pl-PL"/>
        </a:p>
      </dgm:t>
    </dgm:pt>
    <dgm:pt modelId="{FB34E755-F2A6-44A3-A112-358285E48634}">
      <dgm:prSet phldrT="[Tekst]"/>
      <dgm:spPr/>
      <dgm:t>
        <a:bodyPr/>
        <a:lstStyle/>
        <a:p>
          <a:r>
            <a:rPr lang="pl-PL" dirty="0"/>
            <a:t>2h</a:t>
          </a:r>
        </a:p>
      </dgm:t>
    </dgm:pt>
    <dgm:pt modelId="{B503CBB0-CBD6-49B1-8340-08DAD277014D}" type="parTrans" cxnId="{82FE8AC4-11E5-4B05-8AFB-EAAB17750EE6}">
      <dgm:prSet/>
      <dgm:spPr/>
      <dgm:t>
        <a:bodyPr/>
        <a:lstStyle/>
        <a:p>
          <a:endParaRPr lang="pl-PL"/>
        </a:p>
      </dgm:t>
    </dgm:pt>
    <dgm:pt modelId="{5706997E-4F0D-4D3A-A697-9DE22B233B3F}" type="sibTrans" cxnId="{82FE8AC4-11E5-4B05-8AFB-EAAB17750EE6}">
      <dgm:prSet/>
      <dgm:spPr/>
      <dgm:t>
        <a:bodyPr/>
        <a:lstStyle/>
        <a:p>
          <a:endParaRPr lang="pl-PL"/>
        </a:p>
      </dgm:t>
    </dgm:pt>
    <dgm:pt modelId="{968BD3F2-C10E-42F6-B9E9-4D7A84D123DE}">
      <dgm:prSet phldrT="[Tekst]"/>
      <dgm:spPr/>
      <dgm:t>
        <a:bodyPr/>
        <a:lstStyle/>
        <a:p>
          <a:r>
            <a:rPr lang="pl-PL" dirty="0"/>
            <a:t>Zgromadzenie materiałów niezbędnych do realizacji procesu </a:t>
          </a:r>
        </a:p>
      </dgm:t>
    </dgm:pt>
    <dgm:pt modelId="{4FEF3965-4D1A-479D-BBD2-560121DF8F82}" type="parTrans" cxnId="{AC22F0D7-5E46-4E35-97D9-AB3ED640ED54}">
      <dgm:prSet/>
      <dgm:spPr/>
      <dgm:t>
        <a:bodyPr/>
        <a:lstStyle/>
        <a:p>
          <a:endParaRPr lang="pl-PL"/>
        </a:p>
      </dgm:t>
    </dgm:pt>
    <dgm:pt modelId="{DDE7D861-70F1-4BBD-9BC2-5E903314DAF9}" type="sibTrans" cxnId="{AC22F0D7-5E46-4E35-97D9-AB3ED640ED54}">
      <dgm:prSet/>
      <dgm:spPr/>
      <dgm:t>
        <a:bodyPr/>
        <a:lstStyle/>
        <a:p>
          <a:endParaRPr lang="pl-PL"/>
        </a:p>
      </dgm:t>
    </dgm:pt>
    <dgm:pt modelId="{7BCC45D7-2F29-45DD-BD98-B60F47830EC1}">
      <dgm:prSet phldrT="[Tekst]"/>
      <dgm:spPr/>
      <dgm:t>
        <a:bodyPr/>
        <a:lstStyle/>
        <a:p>
          <a:r>
            <a:rPr lang="pl-PL" dirty="0"/>
            <a:t>4h</a:t>
          </a:r>
        </a:p>
      </dgm:t>
    </dgm:pt>
    <dgm:pt modelId="{0520BE9C-1308-4BB9-BE70-DE03773AC5A4}" type="parTrans" cxnId="{6BE2CFE5-E65E-4EA9-8BB2-C0BB8D6D7307}">
      <dgm:prSet/>
      <dgm:spPr/>
      <dgm:t>
        <a:bodyPr/>
        <a:lstStyle/>
        <a:p>
          <a:endParaRPr lang="pl-PL"/>
        </a:p>
      </dgm:t>
    </dgm:pt>
    <dgm:pt modelId="{3C074C46-3106-4C76-B89B-CFC402F00D7A}" type="sibTrans" cxnId="{6BE2CFE5-E65E-4EA9-8BB2-C0BB8D6D7307}">
      <dgm:prSet/>
      <dgm:spPr/>
      <dgm:t>
        <a:bodyPr/>
        <a:lstStyle/>
        <a:p>
          <a:endParaRPr lang="pl-PL"/>
        </a:p>
      </dgm:t>
    </dgm:pt>
    <dgm:pt modelId="{3B7D1153-39AD-40B4-BB32-D7250A6AE452}">
      <dgm:prSet phldrT="[Tekst]"/>
      <dgm:spPr/>
      <dgm:t>
        <a:bodyPr/>
        <a:lstStyle/>
        <a:p>
          <a:r>
            <a:rPr lang="pl-PL" dirty="0"/>
            <a:t>Praca w grupach</a:t>
          </a:r>
        </a:p>
      </dgm:t>
    </dgm:pt>
    <dgm:pt modelId="{8B906FE1-3042-46A9-ADEE-5BC15B2016B7}" type="parTrans" cxnId="{8AB367DE-EE7B-4CB8-A349-E725C9532C17}">
      <dgm:prSet/>
      <dgm:spPr/>
      <dgm:t>
        <a:bodyPr/>
        <a:lstStyle/>
        <a:p>
          <a:endParaRPr lang="pl-PL"/>
        </a:p>
      </dgm:t>
    </dgm:pt>
    <dgm:pt modelId="{66D58725-BCD1-4C04-B61D-6A3652154534}" type="sibTrans" cxnId="{8AB367DE-EE7B-4CB8-A349-E725C9532C17}">
      <dgm:prSet/>
      <dgm:spPr/>
      <dgm:t>
        <a:bodyPr/>
        <a:lstStyle/>
        <a:p>
          <a:endParaRPr lang="pl-PL"/>
        </a:p>
      </dgm:t>
    </dgm:pt>
    <dgm:pt modelId="{ED736764-ABEB-40D6-8DAD-C6869C5DCDAA}">
      <dgm:prSet phldrT="[Tekst]"/>
      <dgm:spPr/>
      <dgm:t>
        <a:bodyPr/>
        <a:lstStyle/>
        <a:p>
          <a:r>
            <a:rPr lang="pl-PL" dirty="0"/>
            <a:t>3h</a:t>
          </a:r>
        </a:p>
      </dgm:t>
    </dgm:pt>
    <dgm:pt modelId="{D37B6AB7-C94C-4191-B4D2-F108E4EBCD36}" type="parTrans" cxnId="{36A06D58-A5D3-487C-B2AE-5FD9FECA7113}">
      <dgm:prSet/>
      <dgm:spPr/>
      <dgm:t>
        <a:bodyPr/>
        <a:lstStyle/>
        <a:p>
          <a:endParaRPr lang="pl-PL"/>
        </a:p>
      </dgm:t>
    </dgm:pt>
    <dgm:pt modelId="{81868C82-5762-4027-AA63-B9D43CC7F1F2}" type="sibTrans" cxnId="{36A06D58-A5D3-487C-B2AE-5FD9FECA7113}">
      <dgm:prSet/>
      <dgm:spPr/>
      <dgm:t>
        <a:bodyPr/>
        <a:lstStyle/>
        <a:p>
          <a:endParaRPr lang="pl-PL"/>
        </a:p>
      </dgm:t>
    </dgm:pt>
    <dgm:pt modelId="{2AE95F60-7DCA-4150-A453-DD444A66148C}">
      <dgm:prSet phldrT="[Tekst]"/>
      <dgm:spPr/>
      <dgm:t>
        <a:bodyPr/>
        <a:lstStyle/>
        <a:p>
          <a:r>
            <a:rPr lang="pl-PL" dirty="0"/>
            <a:t>Prezentacja wyników pracy w grupach i ewaluacja</a:t>
          </a:r>
        </a:p>
      </dgm:t>
    </dgm:pt>
    <dgm:pt modelId="{03DE40E2-835D-4D32-8D50-7604AF52411E}" type="parTrans" cxnId="{AA4D04BE-2B04-47AF-B75F-7B55AB490C96}">
      <dgm:prSet/>
      <dgm:spPr/>
      <dgm:t>
        <a:bodyPr/>
        <a:lstStyle/>
        <a:p>
          <a:endParaRPr lang="pl-PL"/>
        </a:p>
      </dgm:t>
    </dgm:pt>
    <dgm:pt modelId="{065427DB-5A2F-43B9-AD34-6869815E8EDF}" type="sibTrans" cxnId="{AA4D04BE-2B04-47AF-B75F-7B55AB490C96}">
      <dgm:prSet/>
      <dgm:spPr/>
      <dgm:t>
        <a:bodyPr/>
        <a:lstStyle/>
        <a:p>
          <a:endParaRPr lang="pl-PL"/>
        </a:p>
      </dgm:t>
    </dgm:pt>
    <dgm:pt modelId="{31C1EB63-4134-4E02-872B-DAE2BBE0028E}" type="pres">
      <dgm:prSet presAssocID="{7EF4AFA6-644B-4C07-A1CB-79164C32BE99}" presName="Name0" presStyleCnt="0">
        <dgm:presLayoutVars>
          <dgm:dir/>
          <dgm:animLvl val="lvl"/>
          <dgm:resizeHandles val="exact"/>
        </dgm:presLayoutVars>
      </dgm:prSet>
      <dgm:spPr/>
      <dgm:t>
        <a:bodyPr/>
        <a:lstStyle/>
        <a:p>
          <a:endParaRPr lang="pl-PL"/>
        </a:p>
      </dgm:t>
    </dgm:pt>
    <dgm:pt modelId="{548DE95E-ACE2-42E0-A99A-94795E83ADD3}" type="pres">
      <dgm:prSet presAssocID="{886105D2-C9AE-4886-97C5-5A23F9DEE798}" presName="compositeNode" presStyleCnt="0">
        <dgm:presLayoutVars>
          <dgm:bulletEnabled val="1"/>
        </dgm:presLayoutVars>
      </dgm:prSet>
      <dgm:spPr/>
    </dgm:pt>
    <dgm:pt modelId="{A2CE573C-BB68-4F5D-964A-6E66096AF3DE}" type="pres">
      <dgm:prSet presAssocID="{886105D2-C9AE-4886-97C5-5A23F9DEE798}" presName="bgRect" presStyleLbl="node1" presStyleIdx="0" presStyleCnt="4"/>
      <dgm:spPr/>
      <dgm:t>
        <a:bodyPr/>
        <a:lstStyle/>
        <a:p>
          <a:endParaRPr lang="pl-PL"/>
        </a:p>
      </dgm:t>
    </dgm:pt>
    <dgm:pt modelId="{ABF8231C-433A-4CD7-ADFA-D8E108F18811}" type="pres">
      <dgm:prSet presAssocID="{886105D2-C9AE-4886-97C5-5A23F9DEE798}" presName="parentNode" presStyleLbl="node1" presStyleIdx="0" presStyleCnt="4">
        <dgm:presLayoutVars>
          <dgm:chMax val="0"/>
          <dgm:bulletEnabled val="1"/>
        </dgm:presLayoutVars>
      </dgm:prSet>
      <dgm:spPr/>
      <dgm:t>
        <a:bodyPr/>
        <a:lstStyle/>
        <a:p>
          <a:endParaRPr lang="pl-PL"/>
        </a:p>
      </dgm:t>
    </dgm:pt>
    <dgm:pt modelId="{F9AAF374-0A1B-4AEE-96ED-DAEF2C86AC72}" type="pres">
      <dgm:prSet presAssocID="{886105D2-C9AE-4886-97C5-5A23F9DEE798}" presName="childNode" presStyleLbl="node1" presStyleIdx="0" presStyleCnt="4">
        <dgm:presLayoutVars>
          <dgm:bulletEnabled val="1"/>
        </dgm:presLayoutVars>
      </dgm:prSet>
      <dgm:spPr/>
      <dgm:t>
        <a:bodyPr/>
        <a:lstStyle/>
        <a:p>
          <a:endParaRPr lang="pl-PL"/>
        </a:p>
      </dgm:t>
    </dgm:pt>
    <dgm:pt modelId="{6F4FC114-E6E9-41B1-B4DD-5AE0F2C1492B}" type="pres">
      <dgm:prSet presAssocID="{B0E9BA3C-AA96-4332-9F82-7E67548FECB9}" presName="hSp" presStyleCnt="0"/>
      <dgm:spPr/>
    </dgm:pt>
    <dgm:pt modelId="{506E5EAF-C579-4613-84A1-D8C7C880E9DA}" type="pres">
      <dgm:prSet presAssocID="{B0E9BA3C-AA96-4332-9F82-7E67548FECB9}" presName="vProcSp" presStyleCnt="0"/>
      <dgm:spPr/>
    </dgm:pt>
    <dgm:pt modelId="{255D1813-9D83-4006-926A-7AE590B81DCB}" type="pres">
      <dgm:prSet presAssocID="{B0E9BA3C-AA96-4332-9F82-7E67548FECB9}" presName="vSp1" presStyleCnt="0"/>
      <dgm:spPr/>
    </dgm:pt>
    <dgm:pt modelId="{B8CEB34A-E986-4E89-AEC3-96D205CACF4E}" type="pres">
      <dgm:prSet presAssocID="{B0E9BA3C-AA96-4332-9F82-7E67548FECB9}" presName="simulatedConn" presStyleLbl="solidFgAcc1" presStyleIdx="0" presStyleCnt="3"/>
      <dgm:spPr/>
    </dgm:pt>
    <dgm:pt modelId="{A8BAA2F8-9CC1-4A38-9EE0-74C671447860}" type="pres">
      <dgm:prSet presAssocID="{B0E9BA3C-AA96-4332-9F82-7E67548FECB9}" presName="vSp2" presStyleCnt="0"/>
      <dgm:spPr/>
    </dgm:pt>
    <dgm:pt modelId="{772526A4-FD5B-428A-ACF5-B8CBA153B722}" type="pres">
      <dgm:prSet presAssocID="{B0E9BA3C-AA96-4332-9F82-7E67548FECB9}" presName="sibTrans" presStyleCnt="0"/>
      <dgm:spPr/>
    </dgm:pt>
    <dgm:pt modelId="{267D275C-F770-4216-BCE5-91BECB70A807}" type="pres">
      <dgm:prSet presAssocID="{FB34E755-F2A6-44A3-A112-358285E48634}" presName="compositeNode" presStyleCnt="0">
        <dgm:presLayoutVars>
          <dgm:bulletEnabled val="1"/>
        </dgm:presLayoutVars>
      </dgm:prSet>
      <dgm:spPr/>
    </dgm:pt>
    <dgm:pt modelId="{0828A128-8102-4979-816E-2EA9D33B89BB}" type="pres">
      <dgm:prSet presAssocID="{FB34E755-F2A6-44A3-A112-358285E48634}" presName="bgRect" presStyleLbl="node1" presStyleIdx="1" presStyleCnt="4"/>
      <dgm:spPr/>
      <dgm:t>
        <a:bodyPr/>
        <a:lstStyle/>
        <a:p>
          <a:endParaRPr lang="pl-PL"/>
        </a:p>
      </dgm:t>
    </dgm:pt>
    <dgm:pt modelId="{69299688-95FE-4EF6-BE6C-4053182EAAC2}" type="pres">
      <dgm:prSet presAssocID="{FB34E755-F2A6-44A3-A112-358285E48634}" presName="parentNode" presStyleLbl="node1" presStyleIdx="1" presStyleCnt="4">
        <dgm:presLayoutVars>
          <dgm:chMax val="0"/>
          <dgm:bulletEnabled val="1"/>
        </dgm:presLayoutVars>
      </dgm:prSet>
      <dgm:spPr/>
      <dgm:t>
        <a:bodyPr/>
        <a:lstStyle/>
        <a:p>
          <a:endParaRPr lang="pl-PL"/>
        </a:p>
      </dgm:t>
    </dgm:pt>
    <dgm:pt modelId="{20D670A6-05D6-4CF5-A36D-1AAA29A4E95E}" type="pres">
      <dgm:prSet presAssocID="{FB34E755-F2A6-44A3-A112-358285E48634}" presName="childNode" presStyleLbl="node1" presStyleIdx="1" presStyleCnt="4">
        <dgm:presLayoutVars>
          <dgm:bulletEnabled val="1"/>
        </dgm:presLayoutVars>
      </dgm:prSet>
      <dgm:spPr/>
      <dgm:t>
        <a:bodyPr/>
        <a:lstStyle/>
        <a:p>
          <a:endParaRPr lang="pl-PL"/>
        </a:p>
      </dgm:t>
    </dgm:pt>
    <dgm:pt modelId="{7CF7F29B-E086-4C68-A4CF-9B2D27D2BE49}" type="pres">
      <dgm:prSet presAssocID="{5706997E-4F0D-4D3A-A697-9DE22B233B3F}" presName="hSp" presStyleCnt="0"/>
      <dgm:spPr/>
    </dgm:pt>
    <dgm:pt modelId="{F95E9E5C-D103-4E79-9D3C-5474664D2E9A}" type="pres">
      <dgm:prSet presAssocID="{5706997E-4F0D-4D3A-A697-9DE22B233B3F}" presName="vProcSp" presStyleCnt="0"/>
      <dgm:spPr/>
    </dgm:pt>
    <dgm:pt modelId="{32573BFF-3050-4EF5-BAD4-B4E896DE62EB}" type="pres">
      <dgm:prSet presAssocID="{5706997E-4F0D-4D3A-A697-9DE22B233B3F}" presName="vSp1" presStyleCnt="0"/>
      <dgm:spPr/>
    </dgm:pt>
    <dgm:pt modelId="{F05D5B88-B682-4390-B702-5A8C64F6E588}" type="pres">
      <dgm:prSet presAssocID="{5706997E-4F0D-4D3A-A697-9DE22B233B3F}" presName="simulatedConn" presStyleLbl="solidFgAcc1" presStyleIdx="1" presStyleCnt="3"/>
      <dgm:spPr/>
    </dgm:pt>
    <dgm:pt modelId="{1E1ADA44-8994-47A8-94C1-66151D4826D7}" type="pres">
      <dgm:prSet presAssocID="{5706997E-4F0D-4D3A-A697-9DE22B233B3F}" presName="vSp2" presStyleCnt="0"/>
      <dgm:spPr/>
    </dgm:pt>
    <dgm:pt modelId="{97819300-665A-474E-A971-0C62E03C5B47}" type="pres">
      <dgm:prSet presAssocID="{5706997E-4F0D-4D3A-A697-9DE22B233B3F}" presName="sibTrans" presStyleCnt="0"/>
      <dgm:spPr/>
    </dgm:pt>
    <dgm:pt modelId="{3B5F4A10-A77E-4889-9279-B092E6B84D86}" type="pres">
      <dgm:prSet presAssocID="{7BCC45D7-2F29-45DD-BD98-B60F47830EC1}" presName="compositeNode" presStyleCnt="0">
        <dgm:presLayoutVars>
          <dgm:bulletEnabled val="1"/>
        </dgm:presLayoutVars>
      </dgm:prSet>
      <dgm:spPr/>
    </dgm:pt>
    <dgm:pt modelId="{D8B089C9-80CF-4637-81D6-20A3CFD92336}" type="pres">
      <dgm:prSet presAssocID="{7BCC45D7-2F29-45DD-BD98-B60F47830EC1}" presName="bgRect" presStyleLbl="node1" presStyleIdx="2" presStyleCnt="4"/>
      <dgm:spPr/>
      <dgm:t>
        <a:bodyPr/>
        <a:lstStyle/>
        <a:p>
          <a:endParaRPr lang="pl-PL"/>
        </a:p>
      </dgm:t>
    </dgm:pt>
    <dgm:pt modelId="{7D5D3863-2407-4E55-B6BE-6FBBC93AFDC6}" type="pres">
      <dgm:prSet presAssocID="{7BCC45D7-2F29-45DD-BD98-B60F47830EC1}" presName="parentNode" presStyleLbl="node1" presStyleIdx="2" presStyleCnt="4">
        <dgm:presLayoutVars>
          <dgm:chMax val="0"/>
          <dgm:bulletEnabled val="1"/>
        </dgm:presLayoutVars>
      </dgm:prSet>
      <dgm:spPr/>
      <dgm:t>
        <a:bodyPr/>
        <a:lstStyle/>
        <a:p>
          <a:endParaRPr lang="pl-PL"/>
        </a:p>
      </dgm:t>
    </dgm:pt>
    <dgm:pt modelId="{CD964808-1E8F-4EF2-A908-03D2A51CBCC0}" type="pres">
      <dgm:prSet presAssocID="{7BCC45D7-2F29-45DD-BD98-B60F47830EC1}" presName="childNode" presStyleLbl="node1" presStyleIdx="2" presStyleCnt="4">
        <dgm:presLayoutVars>
          <dgm:bulletEnabled val="1"/>
        </dgm:presLayoutVars>
      </dgm:prSet>
      <dgm:spPr/>
      <dgm:t>
        <a:bodyPr/>
        <a:lstStyle/>
        <a:p>
          <a:endParaRPr lang="pl-PL"/>
        </a:p>
      </dgm:t>
    </dgm:pt>
    <dgm:pt modelId="{304D051F-CA48-4EDF-97AA-63207116145D}" type="pres">
      <dgm:prSet presAssocID="{3C074C46-3106-4C76-B89B-CFC402F00D7A}" presName="hSp" presStyleCnt="0"/>
      <dgm:spPr/>
    </dgm:pt>
    <dgm:pt modelId="{1AC88E67-7546-4D7E-83AA-EEF90222F437}" type="pres">
      <dgm:prSet presAssocID="{3C074C46-3106-4C76-B89B-CFC402F00D7A}" presName="vProcSp" presStyleCnt="0"/>
      <dgm:spPr/>
    </dgm:pt>
    <dgm:pt modelId="{B84BFDA1-8415-4461-8DD7-F102E58CE253}" type="pres">
      <dgm:prSet presAssocID="{3C074C46-3106-4C76-B89B-CFC402F00D7A}" presName="vSp1" presStyleCnt="0"/>
      <dgm:spPr/>
    </dgm:pt>
    <dgm:pt modelId="{9B61EE65-ACF2-40AB-A997-07B1E1983E21}" type="pres">
      <dgm:prSet presAssocID="{3C074C46-3106-4C76-B89B-CFC402F00D7A}" presName="simulatedConn" presStyleLbl="solidFgAcc1" presStyleIdx="2" presStyleCnt="3"/>
      <dgm:spPr/>
    </dgm:pt>
    <dgm:pt modelId="{D62598C8-D509-451D-B793-F3CC1B57E0EA}" type="pres">
      <dgm:prSet presAssocID="{3C074C46-3106-4C76-B89B-CFC402F00D7A}" presName="vSp2" presStyleCnt="0"/>
      <dgm:spPr/>
    </dgm:pt>
    <dgm:pt modelId="{E85E9E38-A32C-4E1B-9B1C-85A3E59BB21B}" type="pres">
      <dgm:prSet presAssocID="{3C074C46-3106-4C76-B89B-CFC402F00D7A}" presName="sibTrans" presStyleCnt="0"/>
      <dgm:spPr/>
    </dgm:pt>
    <dgm:pt modelId="{A12E6FFE-B6AB-4CFB-B222-6269EB37389A}" type="pres">
      <dgm:prSet presAssocID="{ED736764-ABEB-40D6-8DAD-C6869C5DCDAA}" presName="compositeNode" presStyleCnt="0">
        <dgm:presLayoutVars>
          <dgm:bulletEnabled val="1"/>
        </dgm:presLayoutVars>
      </dgm:prSet>
      <dgm:spPr/>
    </dgm:pt>
    <dgm:pt modelId="{01E9F63F-FB35-45ED-B808-57F3A52977CA}" type="pres">
      <dgm:prSet presAssocID="{ED736764-ABEB-40D6-8DAD-C6869C5DCDAA}" presName="bgRect" presStyleLbl="node1" presStyleIdx="3" presStyleCnt="4"/>
      <dgm:spPr/>
      <dgm:t>
        <a:bodyPr/>
        <a:lstStyle/>
        <a:p>
          <a:endParaRPr lang="pl-PL"/>
        </a:p>
      </dgm:t>
    </dgm:pt>
    <dgm:pt modelId="{47B5BC97-19E0-4BA7-9CE6-8571E8962077}" type="pres">
      <dgm:prSet presAssocID="{ED736764-ABEB-40D6-8DAD-C6869C5DCDAA}" presName="parentNode" presStyleLbl="node1" presStyleIdx="3" presStyleCnt="4">
        <dgm:presLayoutVars>
          <dgm:chMax val="0"/>
          <dgm:bulletEnabled val="1"/>
        </dgm:presLayoutVars>
      </dgm:prSet>
      <dgm:spPr/>
      <dgm:t>
        <a:bodyPr/>
        <a:lstStyle/>
        <a:p>
          <a:endParaRPr lang="pl-PL"/>
        </a:p>
      </dgm:t>
    </dgm:pt>
    <dgm:pt modelId="{F2F5B1B6-D173-4F30-86FE-16AB148C3064}" type="pres">
      <dgm:prSet presAssocID="{ED736764-ABEB-40D6-8DAD-C6869C5DCDAA}" presName="childNode" presStyleLbl="node1" presStyleIdx="3" presStyleCnt="4">
        <dgm:presLayoutVars>
          <dgm:bulletEnabled val="1"/>
        </dgm:presLayoutVars>
      </dgm:prSet>
      <dgm:spPr/>
      <dgm:t>
        <a:bodyPr/>
        <a:lstStyle/>
        <a:p>
          <a:endParaRPr lang="pl-PL"/>
        </a:p>
      </dgm:t>
    </dgm:pt>
  </dgm:ptLst>
  <dgm:cxnLst>
    <dgm:cxn modelId="{941BB7BA-C08F-438F-9EA2-F2DDBCC6BA43}" type="presOf" srcId="{FB34E755-F2A6-44A3-A112-358285E48634}" destId="{0828A128-8102-4979-816E-2EA9D33B89BB}" srcOrd="0" destOrd="0" presId="urn:microsoft.com/office/officeart/2005/8/layout/hProcess7#1"/>
    <dgm:cxn modelId="{CE456A7F-BCBD-43D5-ADD5-2435FD44BD41}" type="presOf" srcId="{1512A7EB-43E6-4713-B271-BDA5A747A999}" destId="{F9AAF374-0A1B-4AEE-96ED-DAEF2C86AC72}" srcOrd="0" destOrd="0" presId="urn:microsoft.com/office/officeart/2005/8/layout/hProcess7#1"/>
    <dgm:cxn modelId="{8AB367DE-EE7B-4CB8-A349-E725C9532C17}" srcId="{7BCC45D7-2F29-45DD-BD98-B60F47830EC1}" destId="{3B7D1153-39AD-40B4-BB32-D7250A6AE452}" srcOrd="0" destOrd="0" parTransId="{8B906FE1-3042-46A9-ADEE-5BC15B2016B7}" sibTransId="{66D58725-BCD1-4C04-B61D-6A3652154534}"/>
    <dgm:cxn modelId="{FF047FD9-AACA-4090-A555-609A0935B7C0}" type="presOf" srcId="{ED736764-ABEB-40D6-8DAD-C6869C5DCDAA}" destId="{01E9F63F-FB35-45ED-B808-57F3A52977CA}" srcOrd="0" destOrd="0" presId="urn:microsoft.com/office/officeart/2005/8/layout/hProcess7#1"/>
    <dgm:cxn modelId="{CFDEC0BB-6FD1-441D-AF34-6495CD1EC4B2}" srcId="{7EF4AFA6-644B-4C07-A1CB-79164C32BE99}" destId="{886105D2-C9AE-4886-97C5-5A23F9DEE798}" srcOrd="0" destOrd="0" parTransId="{15DD5373-2647-4165-8EC7-37D06C0ED0C6}" sibTransId="{B0E9BA3C-AA96-4332-9F82-7E67548FECB9}"/>
    <dgm:cxn modelId="{F714B652-7090-4E1F-A5D5-BED4C41FC593}" type="presOf" srcId="{FB34E755-F2A6-44A3-A112-358285E48634}" destId="{69299688-95FE-4EF6-BE6C-4053182EAAC2}" srcOrd="1" destOrd="0" presId="urn:microsoft.com/office/officeart/2005/8/layout/hProcess7#1"/>
    <dgm:cxn modelId="{36A06D58-A5D3-487C-B2AE-5FD9FECA7113}" srcId="{7EF4AFA6-644B-4C07-A1CB-79164C32BE99}" destId="{ED736764-ABEB-40D6-8DAD-C6869C5DCDAA}" srcOrd="3" destOrd="0" parTransId="{D37B6AB7-C94C-4191-B4D2-F108E4EBCD36}" sibTransId="{81868C82-5762-4027-AA63-B9D43CC7F1F2}"/>
    <dgm:cxn modelId="{9125DCA6-46A9-4286-9014-E2711CFF0917}" type="presOf" srcId="{886105D2-C9AE-4886-97C5-5A23F9DEE798}" destId="{ABF8231C-433A-4CD7-ADFA-D8E108F18811}" srcOrd="1" destOrd="0" presId="urn:microsoft.com/office/officeart/2005/8/layout/hProcess7#1"/>
    <dgm:cxn modelId="{82FE8AC4-11E5-4B05-8AFB-EAAB17750EE6}" srcId="{7EF4AFA6-644B-4C07-A1CB-79164C32BE99}" destId="{FB34E755-F2A6-44A3-A112-358285E48634}" srcOrd="1" destOrd="0" parTransId="{B503CBB0-CBD6-49B1-8340-08DAD277014D}" sibTransId="{5706997E-4F0D-4D3A-A697-9DE22B233B3F}"/>
    <dgm:cxn modelId="{17202BF2-738D-41C8-AB17-F685384967DD}" type="presOf" srcId="{3B7D1153-39AD-40B4-BB32-D7250A6AE452}" destId="{CD964808-1E8F-4EF2-A908-03D2A51CBCC0}" srcOrd="0" destOrd="0" presId="urn:microsoft.com/office/officeart/2005/8/layout/hProcess7#1"/>
    <dgm:cxn modelId="{C5889C95-D20E-4C1F-BDD7-8EBC2514BAD1}" type="presOf" srcId="{968BD3F2-C10E-42F6-B9E9-4D7A84D123DE}" destId="{20D670A6-05D6-4CF5-A36D-1AAA29A4E95E}" srcOrd="0" destOrd="0" presId="urn:microsoft.com/office/officeart/2005/8/layout/hProcess7#1"/>
    <dgm:cxn modelId="{239C951D-A089-4B88-A308-A5F90254D075}" type="presOf" srcId="{886105D2-C9AE-4886-97C5-5A23F9DEE798}" destId="{A2CE573C-BB68-4F5D-964A-6E66096AF3DE}" srcOrd="0" destOrd="0" presId="urn:microsoft.com/office/officeart/2005/8/layout/hProcess7#1"/>
    <dgm:cxn modelId="{03CDCFD6-8FAA-4D5D-AC14-A455597EDE28}" type="presOf" srcId="{ED736764-ABEB-40D6-8DAD-C6869C5DCDAA}" destId="{47B5BC97-19E0-4BA7-9CE6-8571E8962077}" srcOrd="1" destOrd="0" presId="urn:microsoft.com/office/officeart/2005/8/layout/hProcess7#1"/>
    <dgm:cxn modelId="{960690AF-C456-45C5-B55C-D987D881DA6D}" type="presOf" srcId="{7BCC45D7-2F29-45DD-BD98-B60F47830EC1}" destId="{7D5D3863-2407-4E55-B6BE-6FBBC93AFDC6}" srcOrd="1" destOrd="0" presId="urn:microsoft.com/office/officeart/2005/8/layout/hProcess7#1"/>
    <dgm:cxn modelId="{AA4D04BE-2B04-47AF-B75F-7B55AB490C96}" srcId="{ED736764-ABEB-40D6-8DAD-C6869C5DCDAA}" destId="{2AE95F60-7DCA-4150-A453-DD444A66148C}" srcOrd="0" destOrd="0" parTransId="{03DE40E2-835D-4D32-8D50-7604AF52411E}" sibTransId="{065427DB-5A2F-43B9-AD34-6869815E8EDF}"/>
    <dgm:cxn modelId="{AC22F0D7-5E46-4E35-97D9-AB3ED640ED54}" srcId="{FB34E755-F2A6-44A3-A112-358285E48634}" destId="{968BD3F2-C10E-42F6-B9E9-4D7A84D123DE}" srcOrd="0" destOrd="0" parTransId="{4FEF3965-4D1A-479D-BBD2-560121DF8F82}" sibTransId="{DDE7D861-70F1-4BBD-9BC2-5E903314DAF9}"/>
    <dgm:cxn modelId="{95534A8C-10E4-4412-9D71-160613E58383}" type="presOf" srcId="{7EF4AFA6-644B-4C07-A1CB-79164C32BE99}" destId="{31C1EB63-4134-4E02-872B-DAE2BBE0028E}" srcOrd="0" destOrd="0" presId="urn:microsoft.com/office/officeart/2005/8/layout/hProcess7#1"/>
    <dgm:cxn modelId="{B43FBC73-F1C2-420F-AC60-ED8A21D38DBF}" type="presOf" srcId="{7BCC45D7-2F29-45DD-BD98-B60F47830EC1}" destId="{D8B089C9-80CF-4637-81D6-20A3CFD92336}" srcOrd="0" destOrd="0" presId="urn:microsoft.com/office/officeart/2005/8/layout/hProcess7#1"/>
    <dgm:cxn modelId="{6BE2CFE5-E65E-4EA9-8BB2-C0BB8D6D7307}" srcId="{7EF4AFA6-644B-4C07-A1CB-79164C32BE99}" destId="{7BCC45D7-2F29-45DD-BD98-B60F47830EC1}" srcOrd="2" destOrd="0" parTransId="{0520BE9C-1308-4BB9-BE70-DE03773AC5A4}" sibTransId="{3C074C46-3106-4C76-B89B-CFC402F00D7A}"/>
    <dgm:cxn modelId="{116AA20B-46E2-44E6-A2E5-CCFB20739A04}" srcId="{886105D2-C9AE-4886-97C5-5A23F9DEE798}" destId="{1512A7EB-43E6-4713-B271-BDA5A747A999}" srcOrd="0" destOrd="0" parTransId="{E7655559-6422-4A60-BFBC-0CA11FC683EB}" sibTransId="{4B1A9606-3508-4039-8FB7-64D54E8B5C9F}"/>
    <dgm:cxn modelId="{D9E430F2-5D02-4A60-9B49-D7CE94011B20}" type="presOf" srcId="{2AE95F60-7DCA-4150-A453-DD444A66148C}" destId="{F2F5B1B6-D173-4F30-86FE-16AB148C3064}" srcOrd="0" destOrd="0" presId="urn:microsoft.com/office/officeart/2005/8/layout/hProcess7#1"/>
    <dgm:cxn modelId="{591E6FF5-D73B-4202-AEDF-179EB54F76FD}" type="presParOf" srcId="{31C1EB63-4134-4E02-872B-DAE2BBE0028E}" destId="{548DE95E-ACE2-42E0-A99A-94795E83ADD3}" srcOrd="0" destOrd="0" presId="urn:microsoft.com/office/officeart/2005/8/layout/hProcess7#1"/>
    <dgm:cxn modelId="{A2588AA6-8A16-44C3-898F-F41A71FC8917}" type="presParOf" srcId="{548DE95E-ACE2-42E0-A99A-94795E83ADD3}" destId="{A2CE573C-BB68-4F5D-964A-6E66096AF3DE}" srcOrd="0" destOrd="0" presId="urn:microsoft.com/office/officeart/2005/8/layout/hProcess7#1"/>
    <dgm:cxn modelId="{1C43DC83-8598-4A54-A38C-A09FAB5648E2}" type="presParOf" srcId="{548DE95E-ACE2-42E0-A99A-94795E83ADD3}" destId="{ABF8231C-433A-4CD7-ADFA-D8E108F18811}" srcOrd="1" destOrd="0" presId="urn:microsoft.com/office/officeart/2005/8/layout/hProcess7#1"/>
    <dgm:cxn modelId="{54A82AD9-9C50-46BB-8542-CB0905DDE6C7}" type="presParOf" srcId="{548DE95E-ACE2-42E0-A99A-94795E83ADD3}" destId="{F9AAF374-0A1B-4AEE-96ED-DAEF2C86AC72}" srcOrd="2" destOrd="0" presId="urn:microsoft.com/office/officeart/2005/8/layout/hProcess7#1"/>
    <dgm:cxn modelId="{D2C340F7-7900-41EB-8BC5-CABA6C2931D3}" type="presParOf" srcId="{31C1EB63-4134-4E02-872B-DAE2BBE0028E}" destId="{6F4FC114-E6E9-41B1-B4DD-5AE0F2C1492B}" srcOrd="1" destOrd="0" presId="urn:microsoft.com/office/officeart/2005/8/layout/hProcess7#1"/>
    <dgm:cxn modelId="{D89892CE-5C6D-4A05-AEC1-8ACB3962EE94}" type="presParOf" srcId="{31C1EB63-4134-4E02-872B-DAE2BBE0028E}" destId="{506E5EAF-C579-4613-84A1-D8C7C880E9DA}" srcOrd="2" destOrd="0" presId="urn:microsoft.com/office/officeart/2005/8/layout/hProcess7#1"/>
    <dgm:cxn modelId="{A78B4047-6188-497B-BA22-8ED7876ED63B}" type="presParOf" srcId="{506E5EAF-C579-4613-84A1-D8C7C880E9DA}" destId="{255D1813-9D83-4006-926A-7AE590B81DCB}" srcOrd="0" destOrd="0" presId="urn:microsoft.com/office/officeart/2005/8/layout/hProcess7#1"/>
    <dgm:cxn modelId="{2F16436B-7AC1-42B0-A339-EB69BAAC1BCF}" type="presParOf" srcId="{506E5EAF-C579-4613-84A1-D8C7C880E9DA}" destId="{B8CEB34A-E986-4E89-AEC3-96D205CACF4E}" srcOrd="1" destOrd="0" presId="urn:microsoft.com/office/officeart/2005/8/layout/hProcess7#1"/>
    <dgm:cxn modelId="{FDC4E953-C4CD-4003-9281-567F47A11604}" type="presParOf" srcId="{506E5EAF-C579-4613-84A1-D8C7C880E9DA}" destId="{A8BAA2F8-9CC1-4A38-9EE0-74C671447860}" srcOrd="2" destOrd="0" presId="urn:microsoft.com/office/officeart/2005/8/layout/hProcess7#1"/>
    <dgm:cxn modelId="{35443A12-036B-4EDA-A4E4-D545C8A9418C}" type="presParOf" srcId="{31C1EB63-4134-4E02-872B-DAE2BBE0028E}" destId="{772526A4-FD5B-428A-ACF5-B8CBA153B722}" srcOrd="3" destOrd="0" presId="urn:microsoft.com/office/officeart/2005/8/layout/hProcess7#1"/>
    <dgm:cxn modelId="{7A9191FB-8462-4291-893F-C2EE40C24641}" type="presParOf" srcId="{31C1EB63-4134-4E02-872B-DAE2BBE0028E}" destId="{267D275C-F770-4216-BCE5-91BECB70A807}" srcOrd="4" destOrd="0" presId="urn:microsoft.com/office/officeart/2005/8/layout/hProcess7#1"/>
    <dgm:cxn modelId="{D1CCFC62-6DF0-4FF4-8EEA-66A072914B0F}" type="presParOf" srcId="{267D275C-F770-4216-BCE5-91BECB70A807}" destId="{0828A128-8102-4979-816E-2EA9D33B89BB}" srcOrd="0" destOrd="0" presId="urn:microsoft.com/office/officeart/2005/8/layout/hProcess7#1"/>
    <dgm:cxn modelId="{ADABEB9F-E6FC-463E-AEDA-225D99351A1E}" type="presParOf" srcId="{267D275C-F770-4216-BCE5-91BECB70A807}" destId="{69299688-95FE-4EF6-BE6C-4053182EAAC2}" srcOrd="1" destOrd="0" presId="urn:microsoft.com/office/officeart/2005/8/layout/hProcess7#1"/>
    <dgm:cxn modelId="{56F6A63C-A8E2-4A8C-9D9F-FC403B45F9FE}" type="presParOf" srcId="{267D275C-F770-4216-BCE5-91BECB70A807}" destId="{20D670A6-05D6-4CF5-A36D-1AAA29A4E95E}" srcOrd="2" destOrd="0" presId="urn:microsoft.com/office/officeart/2005/8/layout/hProcess7#1"/>
    <dgm:cxn modelId="{5FB0A2CE-F1F8-403E-AE8F-7984919582F6}" type="presParOf" srcId="{31C1EB63-4134-4E02-872B-DAE2BBE0028E}" destId="{7CF7F29B-E086-4C68-A4CF-9B2D27D2BE49}" srcOrd="5" destOrd="0" presId="urn:microsoft.com/office/officeart/2005/8/layout/hProcess7#1"/>
    <dgm:cxn modelId="{F5222600-373F-4E95-9361-9BDF4E8975B2}" type="presParOf" srcId="{31C1EB63-4134-4E02-872B-DAE2BBE0028E}" destId="{F95E9E5C-D103-4E79-9D3C-5474664D2E9A}" srcOrd="6" destOrd="0" presId="urn:microsoft.com/office/officeart/2005/8/layout/hProcess7#1"/>
    <dgm:cxn modelId="{8F01F3F9-1318-4BEC-AA63-E715360B9C95}" type="presParOf" srcId="{F95E9E5C-D103-4E79-9D3C-5474664D2E9A}" destId="{32573BFF-3050-4EF5-BAD4-B4E896DE62EB}" srcOrd="0" destOrd="0" presId="urn:microsoft.com/office/officeart/2005/8/layout/hProcess7#1"/>
    <dgm:cxn modelId="{37CC2921-00DC-4759-AECB-F8BB34CA7B3D}" type="presParOf" srcId="{F95E9E5C-D103-4E79-9D3C-5474664D2E9A}" destId="{F05D5B88-B682-4390-B702-5A8C64F6E588}" srcOrd="1" destOrd="0" presId="urn:microsoft.com/office/officeart/2005/8/layout/hProcess7#1"/>
    <dgm:cxn modelId="{46DAA62C-BA9C-474E-AC2B-99B32AF9181F}" type="presParOf" srcId="{F95E9E5C-D103-4E79-9D3C-5474664D2E9A}" destId="{1E1ADA44-8994-47A8-94C1-66151D4826D7}" srcOrd="2" destOrd="0" presId="urn:microsoft.com/office/officeart/2005/8/layout/hProcess7#1"/>
    <dgm:cxn modelId="{0CD45152-2045-44CA-B848-BA5EFBCEF2A9}" type="presParOf" srcId="{31C1EB63-4134-4E02-872B-DAE2BBE0028E}" destId="{97819300-665A-474E-A971-0C62E03C5B47}" srcOrd="7" destOrd="0" presId="urn:microsoft.com/office/officeart/2005/8/layout/hProcess7#1"/>
    <dgm:cxn modelId="{15A62779-B605-438C-97BD-B122DEF7CBE6}" type="presParOf" srcId="{31C1EB63-4134-4E02-872B-DAE2BBE0028E}" destId="{3B5F4A10-A77E-4889-9279-B092E6B84D86}" srcOrd="8" destOrd="0" presId="urn:microsoft.com/office/officeart/2005/8/layout/hProcess7#1"/>
    <dgm:cxn modelId="{E3D1E211-D30D-4319-9775-3E607AEC1DDD}" type="presParOf" srcId="{3B5F4A10-A77E-4889-9279-B092E6B84D86}" destId="{D8B089C9-80CF-4637-81D6-20A3CFD92336}" srcOrd="0" destOrd="0" presId="urn:microsoft.com/office/officeart/2005/8/layout/hProcess7#1"/>
    <dgm:cxn modelId="{B9412235-55BE-4A89-BC00-8E15633FBB62}" type="presParOf" srcId="{3B5F4A10-A77E-4889-9279-B092E6B84D86}" destId="{7D5D3863-2407-4E55-B6BE-6FBBC93AFDC6}" srcOrd="1" destOrd="0" presId="urn:microsoft.com/office/officeart/2005/8/layout/hProcess7#1"/>
    <dgm:cxn modelId="{D4DF44CA-9D05-441D-9AAF-23F0FB0D646D}" type="presParOf" srcId="{3B5F4A10-A77E-4889-9279-B092E6B84D86}" destId="{CD964808-1E8F-4EF2-A908-03D2A51CBCC0}" srcOrd="2" destOrd="0" presId="urn:microsoft.com/office/officeart/2005/8/layout/hProcess7#1"/>
    <dgm:cxn modelId="{286C0A0B-5201-4EAA-853A-0CB75653A850}" type="presParOf" srcId="{31C1EB63-4134-4E02-872B-DAE2BBE0028E}" destId="{304D051F-CA48-4EDF-97AA-63207116145D}" srcOrd="9" destOrd="0" presId="urn:microsoft.com/office/officeart/2005/8/layout/hProcess7#1"/>
    <dgm:cxn modelId="{66CE47FA-E2EE-4F07-B676-EB95EC1BF8AD}" type="presParOf" srcId="{31C1EB63-4134-4E02-872B-DAE2BBE0028E}" destId="{1AC88E67-7546-4D7E-83AA-EEF90222F437}" srcOrd="10" destOrd="0" presId="urn:microsoft.com/office/officeart/2005/8/layout/hProcess7#1"/>
    <dgm:cxn modelId="{5367F3AE-DF2C-4AAE-ABB7-E823A115ABE8}" type="presParOf" srcId="{1AC88E67-7546-4D7E-83AA-EEF90222F437}" destId="{B84BFDA1-8415-4461-8DD7-F102E58CE253}" srcOrd="0" destOrd="0" presId="urn:microsoft.com/office/officeart/2005/8/layout/hProcess7#1"/>
    <dgm:cxn modelId="{189BE731-2BF3-4262-A28D-97B54C92FCE4}" type="presParOf" srcId="{1AC88E67-7546-4D7E-83AA-EEF90222F437}" destId="{9B61EE65-ACF2-40AB-A997-07B1E1983E21}" srcOrd="1" destOrd="0" presId="urn:microsoft.com/office/officeart/2005/8/layout/hProcess7#1"/>
    <dgm:cxn modelId="{DC6BAEC7-1CF5-4FF8-A37A-6FED55941E2D}" type="presParOf" srcId="{1AC88E67-7546-4D7E-83AA-EEF90222F437}" destId="{D62598C8-D509-451D-B793-F3CC1B57E0EA}" srcOrd="2" destOrd="0" presId="urn:microsoft.com/office/officeart/2005/8/layout/hProcess7#1"/>
    <dgm:cxn modelId="{FAD868D1-93D3-4BCA-B972-BCE53EE54808}" type="presParOf" srcId="{31C1EB63-4134-4E02-872B-DAE2BBE0028E}" destId="{E85E9E38-A32C-4E1B-9B1C-85A3E59BB21B}" srcOrd="11" destOrd="0" presId="urn:microsoft.com/office/officeart/2005/8/layout/hProcess7#1"/>
    <dgm:cxn modelId="{6FCEB303-4570-4A5E-B35B-887257919ED6}" type="presParOf" srcId="{31C1EB63-4134-4E02-872B-DAE2BBE0028E}" destId="{A12E6FFE-B6AB-4CFB-B222-6269EB37389A}" srcOrd="12" destOrd="0" presId="urn:microsoft.com/office/officeart/2005/8/layout/hProcess7#1"/>
    <dgm:cxn modelId="{4816BDA6-7D45-4686-9C78-7EA7CED06942}" type="presParOf" srcId="{A12E6FFE-B6AB-4CFB-B222-6269EB37389A}" destId="{01E9F63F-FB35-45ED-B808-57F3A52977CA}" srcOrd="0" destOrd="0" presId="urn:microsoft.com/office/officeart/2005/8/layout/hProcess7#1"/>
    <dgm:cxn modelId="{63F9E4C4-F9C7-4D82-9784-1E884A91D3DD}" type="presParOf" srcId="{A12E6FFE-B6AB-4CFB-B222-6269EB37389A}" destId="{47B5BC97-19E0-4BA7-9CE6-8571E8962077}" srcOrd="1" destOrd="0" presId="urn:microsoft.com/office/officeart/2005/8/layout/hProcess7#1"/>
    <dgm:cxn modelId="{1D7DE779-D83F-4534-8E00-BAC34A4978E1}" type="presParOf" srcId="{A12E6FFE-B6AB-4CFB-B222-6269EB37389A}" destId="{F2F5B1B6-D173-4F30-86FE-16AB148C3064}" srcOrd="2" destOrd="0" presId="urn:microsoft.com/office/officeart/2005/8/layout/hProcess7#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98D307-BFAA-4D97-9DC9-EE6AB3EA965A}" type="doc">
      <dgm:prSet loTypeId="urn:microsoft.com/office/officeart/2005/8/layout/pyramid1" loCatId="pyramid" qsTypeId="urn:microsoft.com/office/officeart/2005/8/quickstyle/simple1" qsCatId="simple" csTypeId="urn:microsoft.com/office/officeart/2005/8/colors/accent6_5" csCatId="accent6" phldr="1"/>
      <dgm:spPr/>
    </dgm:pt>
    <dgm:pt modelId="{D8063049-7493-41D4-B1CC-A03AC1B1AFDC}">
      <dgm:prSet phldrT="[Tekst]"/>
      <dgm:spPr/>
      <dgm:t>
        <a:bodyPr/>
        <a:lstStyle/>
        <a:p>
          <a:r>
            <a:rPr lang="pl-PL" dirty="0"/>
            <a:t>16 pkt</a:t>
          </a:r>
          <a:br>
            <a:rPr lang="pl-PL" dirty="0"/>
          </a:br>
          <a:r>
            <a:rPr lang="pl-PL" dirty="0"/>
            <a:t>celujący</a:t>
          </a:r>
        </a:p>
      </dgm:t>
    </dgm:pt>
    <dgm:pt modelId="{E844E0A0-6934-4E22-8DB8-4AD9955F1EE3}" type="parTrans" cxnId="{CE007BEA-CF59-4AEA-AF84-72AE0C84D543}">
      <dgm:prSet/>
      <dgm:spPr/>
      <dgm:t>
        <a:bodyPr/>
        <a:lstStyle/>
        <a:p>
          <a:endParaRPr lang="pl-PL"/>
        </a:p>
      </dgm:t>
    </dgm:pt>
    <dgm:pt modelId="{FC0669D5-0C79-403E-9A37-22B82EF431F3}" type="sibTrans" cxnId="{CE007BEA-CF59-4AEA-AF84-72AE0C84D543}">
      <dgm:prSet/>
      <dgm:spPr/>
      <dgm:t>
        <a:bodyPr/>
        <a:lstStyle/>
        <a:p>
          <a:endParaRPr lang="pl-PL"/>
        </a:p>
      </dgm:t>
    </dgm:pt>
    <dgm:pt modelId="{EDC471C4-26D6-4ABB-A2F2-0A4B2A2468B3}">
      <dgm:prSet phldrT="[Tekst]"/>
      <dgm:spPr/>
      <dgm:t>
        <a:bodyPr/>
        <a:lstStyle/>
        <a:p>
          <a:r>
            <a:rPr lang="pl-PL" dirty="0"/>
            <a:t>15-13 pkt</a:t>
          </a:r>
          <a:br>
            <a:rPr lang="pl-PL" dirty="0"/>
          </a:br>
          <a:r>
            <a:rPr lang="pl-PL" dirty="0"/>
            <a:t>bardzo dobry</a:t>
          </a:r>
        </a:p>
      </dgm:t>
    </dgm:pt>
    <dgm:pt modelId="{C21428C6-67F0-481A-9674-A8449B505BA5}" type="parTrans" cxnId="{207194A5-D682-46B9-AF52-CE4AD2A92CC6}">
      <dgm:prSet/>
      <dgm:spPr/>
      <dgm:t>
        <a:bodyPr/>
        <a:lstStyle/>
        <a:p>
          <a:endParaRPr lang="pl-PL"/>
        </a:p>
      </dgm:t>
    </dgm:pt>
    <dgm:pt modelId="{F86B6B0B-3A18-4A98-AA8E-AD60E92A46FC}" type="sibTrans" cxnId="{207194A5-D682-46B9-AF52-CE4AD2A92CC6}">
      <dgm:prSet/>
      <dgm:spPr/>
      <dgm:t>
        <a:bodyPr/>
        <a:lstStyle/>
        <a:p>
          <a:endParaRPr lang="pl-PL"/>
        </a:p>
      </dgm:t>
    </dgm:pt>
    <dgm:pt modelId="{2272E22D-0414-47B6-B861-2A354CA76915}">
      <dgm:prSet phldrT="[Tekst]"/>
      <dgm:spPr/>
      <dgm:t>
        <a:bodyPr/>
        <a:lstStyle/>
        <a:p>
          <a:r>
            <a:rPr lang="pl-PL" dirty="0"/>
            <a:t>12-10 pkt</a:t>
          </a:r>
          <a:br>
            <a:rPr lang="pl-PL" dirty="0"/>
          </a:br>
          <a:r>
            <a:rPr lang="pl-PL" dirty="0"/>
            <a:t>dobry</a:t>
          </a:r>
        </a:p>
      </dgm:t>
    </dgm:pt>
    <dgm:pt modelId="{60A2EE8C-4525-4E19-A7C2-B2194FAE7747}" type="parTrans" cxnId="{F76C4D90-E539-4A3A-98CC-75ED44D55C07}">
      <dgm:prSet/>
      <dgm:spPr/>
      <dgm:t>
        <a:bodyPr/>
        <a:lstStyle/>
        <a:p>
          <a:endParaRPr lang="pl-PL"/>
        </a:p>
      </dgm:t>
    </dgm:pt>
    <dgm:pt modelId="{3FFEB8F4-F76F-4A14-9E8D-6329C03DB0FD}" type="sibTrans" cxnId="{F76C4D90-E539-4A3A-98CC-75ED44D55C07}">
      <dgm:prSet/>
      <dgm:spPr/>
      <dgm:t>
        <a:bodyPr/>
        <a:lstStyle/>
        <a:p>
          <a:endParaRPr lang="pl-PL"/>
        </a:p>
      </dgm:t>
    </dgm:pt>
    <dgm:pt modelId="{10F0BCA8-E511-4366-A71A-BC7B3C73FA8B}">
      <dgm:prSet phldrT="[Tekst]"/>
      <dgm:spPr/>
      <dgm:t>
        <a:bodyPr/>
        <a:lstStyle/>
        <a:p>
          <a:r>
            <a:rPr lang="pl-PL" dirty="0"/>
            <a:t>9-7 pkt</a:t>
          </a:r>
          <a:br>
            <a:rPr lang="pl-PL" dirty="0"/>
          </a:br>
          <a:r>
            <a:rPr lang="pl-PL" dirty="0"/>
            <a:t>dostateczny</a:t>
          </a:r>
        </a:p>
      </dgm:t>
    </dgm:pt>
    <dgm:pt modelId="{0C0D6BF3-19E5-4D05-8512-B201896E9BFA}" type="parTrans" cxnId="{A61D65A6-2413-4969-9945-642AACA94B18}">
      <dgm:prSet/>
      <dgm:spPr/>
      <dgm:t>
        <a:bodyPr/>
        <a:lstStyle/>
        <a:p>
          <a:endParaRPr lang="pl-PL"/>
        </a:p>
      </dgm:t>
    </dgm:pt>
    <dgm:pt modelId="{280894DA-21F6-4438-A26C-8425B6B388FB}" type="sibTrans" cxnId="{A61D65A6-2413-4969-9945-642AACA94B18}">
      <dgm:prSet/>
      <dgm:spPr/>
      <dgm:t>
        <a:bodyPr/>
        <a:lstStyle/>
        <a:p>
          <a:endParaRPr lang="pl-PL"/>
        </a:p>
      </dgm:t>
    </dgm:pt>
    <dgm:pt modelId="{F893FA8B-B776-4162-A91B-B82610C26CE4}">
      <dgm:prSet phldrT="[Tekst]"/>
      <dgm:spPr/>
      <dgm:t>
        <a:bodyPr/>
        <a:lstStyle/>
        <a:p>
          <a:r>
            <a:rPr lang="pl-PL" dirty="0"/>
            <a:t>6-5</a:t>
          </a:r>
          <a:br>
            <a:rPr lang="pl-PL" dirty="0"/>
          </a:br>
          <a:r>
            <a:rPr lang="pl-PL" dirty="0"/>
            <a:t>dopuszczający</a:t>
          </a:r>
        </a:p>
      </dgm:t>
    </dgm:pt>
    <dgm:pt modelId="{34B0437A-3CC7-4168-B0D6-2D396C807ABC}" type="parTrans" cxnId="{F8BCBCD2-0DE5-4B08-B53E-80EBC99F500B}">
      <dgm:prSet/>
      <dgm:spPr/>
      <dgm:t>
        <a:bodyPr/>
        <a:lstStyle/>
        <a:p>
          <a:endParaRPr lang="pl-PL"/>
        </a:p>
      </dgm:t>
    </dgm:pt>
    <dgm:pt modelId="{70460CDA-86E6-43F1-92F3-635305F86151}" type="sibTrans" cxnId="{F8BCBCD2-0DE5-4B08-B53E-80EBC99F500B}">
      <dgm:prSet/>
      <dgm:spPr/>
      <dgm:t>
        <a:bodyPr/>
        <a:lstStyle/>
        <a:p>
          <a:endParaRPr lang="pl-PL"/>
        </a:p>
      </dgm:t>
    </dgm:pt>
    <dgm:pt modelId="{35C7B276-D57D-4FF4-8F0C-B99055EA1493}">
      <dgm:prSet phldrT="[Tekst]"/>
      <dgm:spPr/>
      <dgm:t>
        <a:bodyPr/>
        <a:lstStyle/>
        <a:p>
          <a:r>
            <a:rPr lang="pl-PL" dirty="0"/>
            <a:t>&lt;5</a:t>
          </a:r>
          <a:br>
            <a:rPr lang="pl-PL" dirty="0"/>
          </a:br>
          <a:r>
            <a:rPr lang="pl-PL" dirty="0" err="1"/>
            <a:t>niedostetczny</a:t>
          </a:r>
          <a:endParaRPr lang="pl-PL" dirty="0"/>
        </a:p>
      </dgm:t>
    </dgm:pt>
    <dgm:pt modelId="{CF2AC14E-E4E2-4BED-9076-281CA7F4EEC5}" type="parTrans" cxnId="{E97D67C7-F208-4766-A435-AACF245017E7}">
      <dgm:prSet/>
      <dgm:spPr/>
      <dgm:t>
        <a:bodyPr/>
        <a:lstStyle/>
        <a:p>
          <a:endParaRPr lang="pl-PL"/>
        </a:p>
      </dgm:t>
    </dgm:pt>
    <dgm:pt modelId="{DA374BE0-E313-4613-9F6C-6C2209C0AFB8}" type="sibTrans" cxnId="{E97D67C7-F208-4766-A435-AACF245017E7}">
      <dgm:prSet/>
      <dgm:spPr/>
      <dgm:t>
        <a:bodyPr/>
        <a:lstStyle/>
        <a:p>
          <a:endParaRPr lang="pl-PL"/>
        </a:p>
      </dgm:t>
    </dgm:pt>
    <dgm:pt modelId="{69D1930A-6464-44DC-8BCB-F9835334FDC7}" type="pres">
      <dgm:prSet presAssocID="{3E98D307-BFAA-4D97-9DC9-EE6AB3EA965A}" presName="Name0" presStyleCnt="0">
        <dgm:presLayoutVars>
          <dgm:dir/>
          <dgm:animLvl val="lvl"/>
          <dgm:resizeHandles val="exact"/>
        </dgm:presLayoutVars>
      </dgm:prSet>
      <dgm:spPr/>
    </dgm:pt>
    <dgm:pt modelId="{B04AB4D6-073E-420D-AD59-8CCAB437BE62}" type="pres">
      <dgm:prSet presAssocID="{D8063049-7493-41D4-B1CC-A03AC1B1AFDC}" presName="Name8" presStyleCnt="0"/>
      <dgm:spPr/>
    </dgm:pt>
    <dgm:pt modelId="{4803DA3B-B537-4E5C-80C2-B7B6C7C2ACB8}" type="pres">
      <dgm:prSet presAssocID="{D8063049-7493-41D4-B1CC-A03AC1B1AFDC}" presName="level" presStyleLbl="node1" presStyleIdx="0" presStyleCnt="6">
        <dgm:presLayoutVars>
          <dgm:chMax val="1"/>
          <dgm:bulletEnabled val="1"/>
        </dgm:presLayoutVars>
      </dgm:prSet>
      <dgm:spPr/>
      <dgm:t>
        <a:bodyPr/>
        <a:lstStyle/>
        <a:p>
          <a:endParaRPr lang="pl-PL"/>
        </a:p>
      </dgm:t>
    </dgm:pt>
    <dgm:pt modelId="{BE62B717-B498-4E45-A7CA-9B8EF8AC3D26}" type="pres">
      <dgm:prSet presAssocID="{D8063049-7493-41D4-B1CC-A03AC1B1AFDC}" presName="levelTx" presStyleLbl="revTx" presStyleIdx="0" presStyleCnt="0">
        <dgm:presLayoutVars>
          <dgm:chMax val="1"/>
          <dgm:bulletEnabled val="1"/>
        </dgm:presLayoutVars>
      </dgm:prSet>
      <dgm:spPr/>
      <dgm:t>
        <a:bodyPr/>
        <a:lstStyle/>
        <a:p>
          <a:endParaRPr lang="pl-PL"/>
        </a:p>
      </dgm:t>
    </dgm:pt>
    <dgm:pt modelId="{9D9277D4-D213-4035-A44C-5C01F0A3C2D6}" type="pres">
      <dgm:prSet presAssocID="{EDC471C4-26D6-4ABB-A2F2-0A4B2A2468B3}" presName="Name8" presStyleCnt="0"/>
      <dgm:spPr/>
    </dgm:pt>
    <dgm:pt modelId="{6563E3E7-B4AB-4C1B-B885-1F572FFCB505}" type="pres">
      <dgm:prSet presAssocID="{EDC471C4-26D6-4ABB-A2F2-0A4B2A2468B3}" presName="level" presStyleLbl="node1" presStyleIdx="1" presStyleCnt="6">
        <dgm:presLayoutVars>
          <dgm:chMax val="1"/>
          <dgm:bulletEnabled val="1"/>
        </dgm:presLayoutVars>
      </dgm:prSet>
      <dgm:spPr/>
      <dgm:t>
        <a:bodyPr/>
        <a:lstStyle/>
        <a:p>
          <a:endParaRPr lang="pl-PL"/>
        </a:p>
      </dgm:t>
    </dgm:pt>
    <dgm:pt modelId="{C17E3412-C9F4-4C61-9EF4-F2E293B8FE6A}" type="pres">
      <dgm:prSet presAssocID="{EDC471C4-26D6-4ABB-A2F2-0A4B2A2468B3}" presName="levelTx" presStyleLbl="revTx" presStyleIdx="0" presStyleCnt="0">
        <dgm:presLayoutVars>
          <dgm:chMax val="1"/>
          <dgm:bulletEnabled val="1"/>
        </dgm:presLayoutVars>
      </dgm:prSet>
      <dgm:spPr/>
      <dgm:t>
        <a:bodyPr/>
        <a:lstStyle/>
        <a:p>
          <a:endParaRPr lang="pl-PL"/>
        </a:p>
      </dgm:t>
    </dgm:pt>
    <dgm:pt modelId="{86889662-EFD1-47DD-93E7-9650E35EA83E}" type="pres">
      <dgm:prSet presAssocID="{2272E22D-0414-47B6-B861-2A354CA76915}" presName="Name8" presStyleCnt="0"/>
      <dgm:spPr/>
    </dgm:pt>
    <dgm:pt modelId="{E5E13062-D1A8-4B09-BBED-1127C6B2EF0B}" type="pres">
      <dgm:prSet presAssocID="{2272E22D-0414-47B6-B861-2A354CA76915}" presName="level" presStyleLbl="node1" presStyleIdx="2" presStyleCnt="6">
        <dgm:presLayoutVars>
          <dgm:chMax val="1"/>
          <dgm:bulletEnabled val="1"/>
        </dgm:presLayoutVars>
      </dgm:prSet>
      <dgm:spPr/>
      <dgm:t>
        <a:bodyPr/>
        <a:lstStyle/>
        <a:p>
          <a:endParaRPr lang="pl-PL"/>
        </a:p>
      </dgm:t>
    </dgm:pt>
    <dgm:pt modelId="{BEC96A23-5A6C-4591-BD37-FAE337186CCE}" type="pres">
      <dgm:prSet presAssocID="{2272E22D-0414-47B6-B861-2A354CA76915}" presName="levelTx" presStyleLbl="revTx" presStyleIdx="0" presStyleCnt="0">
        <dgm:presLayoutVars>
          <dgm:chMax val="1"/>
          <dgm:bulletEnabled val="1"/>
        </dgm:presLayoutVars>
      </dgm:prSet>
      <dgm:spPr/>
      <dgm:t>
        <a:bodyPr/>
        <a:lstStyle/>
        <a:p>
          <a:endParaRPr lang="pl-PL"/>
        </a:p>
      </dgm:t>
    </dgm:pt>
    <dgm:pt modelId="{4E697BE1-BD58-4A01-AD03-A740D6DCD4EA}" type="pres">
      <dgm:prSet presAssocID="{10F0BCA8-E511-4366-A71A-BC7B3C73FA8B}" presName="Name8" presStyleCnt="0"/>
      <dgm:spPr/>
    </dgm:pt>
    <dgm:pt modelId="{7B34F757-B65F-433E-AE3C-ACE2CAAED9DC}" type="pres">
      <dgm:prSet presAssocID="{10F0BCA8-E511-4366-A71A-BC7B3C73FA8B}" presName="level" presStyleLbl="node1" presStyleIdx="3" presStyleCnt="6">
        <dgm:presLayoutVars>
          <dgm:chMax val="1"/>
          <dgm:bulletEnabled val="1"/>
        </dgm:presLayoutVars>
      </dgm:prSet>
      <dgm:spPr/>
      <dgm:t>
        <a:bodyPr/>
        <a:lstStyle/>
        <a:p>
          <a:endParaRPr lang="pl-PL"/>
        </a:p>
      </dgm:t>
    </dgm:pt>
    <dgm:pt modelId="{87C9899D-052E-4D29-B1B5-B1B67ADD76F7}" type="pres">
      <dgm:prSet presAssocID="{10F0BCA8-E511-4366-A71A-BC7B3C73FA8B}" presName="levelTx" presStyleLbl="revTx" presStyleIdx="0" presStyleCnt="0">
        <dgm:presLayoutVars>
          <dgm:chMax val="1"/>
          <dgm:bulletEnabled val="1"/>
        </dgm:presLayoutVars>
      </dgm:prSet>
      <dgm:spPr/>
      <dgm:t>
        <a:bodyPr/>
        <a:lstStyle/>
        <a:p>
          <a:endParaRPr lang="pl-PL"/>
        </a:p>
      </dgm:t>
    </dgm:pt>
    <dgm:pt modelId="{AF3DC0EA-8D12-486C-9ED5-757ACD2D6E71}" type="pres">
      <dgm:prSet presAssocID="{F893FA8B-B776-4162-A91B-B82610C26CE4}" presName="Name8" presStyleCnt="0"/>
      <dgm:spPr/>
    </dgm:pt>
    <dgm:pt modelId="{CA122EFA-7558-4CB8-92F4-024F091330B7}" type="pres">
      <dgm:prSet presAssocID="{F893FA8B-B776-4162-A91B-B82610C26CE4}" presName="level" presStyleLbl="node1" presStyleIdx="4" presStyleCnt="6">
        <dgm:presLayoutVars>
          <dgm:chMax val="1"/>
          <dgm:bulletEnabled val="1"/>
        </dgm:presLayoutVars>
      </dgm:prSet>
      <dgm:spPr/>
      <dgm:t>
        <a:bodyPr/>
        <a:lstStyle/>
        <a:p>
          <a:endParaRPr lang="pl-PL"/>
        </a:p>
      </dgm:t>
    </dgm:pt>
    <dgm:pt modelId="{41D80B5C-07D9-43F6-9427-81938773CCA6}" type="pres">
      <dgm:prSet presAssocID="{F893FA8B-B776-4162-A91B-B82610C26CE4}" presName="levelTx" presStyleLbl="revTx" presStyleIdx="0" presStyleCnt="0">
        <dgm:presLayoutVars>
          <dgm:chMax val="1"/>
          <dgm:bulletEnabled val="1"/>
        </dgm:presLayoutVars>
      </dgm:prSet>
      <dgm:spPr/>
      <dgm:t>
        <a:bodyPr/>
        <a:lstStyle/>
        <a:p>
          <a:endParaRPr lang="pl-PL"/>
        </a:p>
      </dgm:t>
    </dgm:pt>
    <dgm:pt modelId="{794ECA41-5856-4A27-B8E0-60F1E7096B4F}" type="pres">
      <dgm:prSet presAssocID="{35C7B276-D57D-4FF4-8F0C-B99055EA1493}" presName="Name8" presStyleCnt="0"/>
      <dgm:spPr/>
    </dgm:pt>
    <dgm:pt modelId="{C9F0F8DB-DC00-49ED-A26B-0F2EDD5ABA16}" type="pres">
      <dgm:prSet presAssocID="{35C7B276-D57D-4FF4-8F0C-B99055EA1493}" presName="level" presStyleLbl="node1" presStyleIdx="5" presStyleCnt="6">
        <dgm:presLayoutVars>
          <dgm:chMax val="1"/>
          <dgm:bulletEnabled val="1"/>
        </dgm:presLayoutVars>
      </dgm:prSet>
      <dgm:spPr/>
      <dgm:t>
        <a:bodyPr/>
        <a:lstStyle/>
        <a:p>
          <a:endParaRPr lang="pl-PL"/>
        </a:p>
      </dgm:t>
    </dgm:pt>
    <dgm:pt modelId="{514CB2CD-E485-45DD-A76E-FA41E6695F6E}" type="pres">
      <dgm:prSet presAssocID="{35C7B276-D57D-4FF4-8F0C-B99055EA1493}" presName="levelTx" presStyleLbl="revTx" presStyleIdx="0" presStyleCnt="0">
        <dgm:presLayoutVars>
          <dgm:chMax val="1"/>
          <dgm:bulletEnabled val="1"/>
        </dgm:presLayoutVars>
      </dgm:prSet>
      <dgm:spPr/>
      <dgm:t>
        <a:bodyPr/>
        <a:lstStyle/>
        <a:p>
          <a:endParaRPr lang="pl-PL"/>
        </a:p>
      </dgm:t>
    </dgm:pt>
  </dgm:ptLst>
  <dgm:cxnLst>
    <dgm:cxn modelId="{34420BFA-B8B3-485C-8500-9A4DA1BF06C9}" type="presOf" srcId="{EDC471C4-26D6-4ABB-A2F2-0A4B2A2468B3}" destId="{C17E3412-C9F4-4C61-9EF4-F2E293B8FE6A}" srcOrd="1" destOrd="0" presId="urn:microsoft.com/office/officeart/2005/8/layout/pyramid1"/>
    <dgm:cxn modelId="{CE007BEA-CF59-4AEA-AF84-72AE0C84D543}" srcId="{3E98D307-BFAA-4D97-9DC9-EE6AB3EA965A}" destId="{D8063049-7493-41D4-B1CC-A03AC1B1AFDC}" srcOrd="0" destOrd="0" parTransId="{E844E0A0-6934-4E22-8DB8-4AD9955F1EE3}" sibTransId="{FC0669D5-0C79-403E-9A37-22B82EF431F3}"/>
    <dgm:cxn modelId="{CDDAE992-7356-4C91-9CE7-291009C0E29C}" type="presOf" srcId="{EDC471C4-26D6-4ABB-A2F2-0A4B2A2468B3}" destId="{6563E3E7-B4AB-4C1B-B885-1F572FFCB505}" srcOrd="0" destOrd="0" presId="urn:microsoft.com/office/officeart/2005/8/layout/pyramid1"/>
    <dgm:cxn modelId="{F76C4D90-E539-4A3A-98CC-75ED44D55C07}" srcId="{3E98D307-BFAA-4D97-9DC9-EE6AB3EA965A}" destId="{2272E22D-0414-47B6-B861-2A354CA76915}" srcOrd="2" destOrd="0" parTransId="{60A2EE8C-4525-4E19-A7C2-B2194FAE7747}" sibTransId="{3FFEB8F4-F76F-4A14-9E8D-6329C03DB0FD}"/>
    <dgm:cxn modelId="{6F57C9BD-995D-407C-BBD0-7925DADD47DF}" type="presOf" srcId="{2272E22D-0414-47B6-B861-2A354CA76915}" destId="{E5E13062-D1A8-4B09-BBED-1127C6B2EF0B}" srcOrd="0" destOrd="0" presId="urn:microsoft.com/office/officeart/2005/8/layout/pyramid1"/>
    <dgm:cxn modelId="{A61D65A6-2413-4969-9945-642AACA94B18}" srcId="{3E98D307-BFAA-4D97-9DC9-EE6AB3EA965A}" destId="{10F0BCA8-E511-4366-A71A-BC7B3C73FA8B}" srcOrd="3" destOrd="0" parTransId="{0C0D6BF3-19E5-4D05-8512-B201896E9BFA}" sibTransId="{280894DA-21F6-4438-A26C-8425B6B388FB}"/>
    <dgm:cxn modelId="{207194A5-D682-46B9-AF52-CE4AD2A92CC6}" srcId="{3E98D307-BFAA-4D97-9DC9-EE6AB3EA965A}" destId="{EDC471C4-26D6-4ABB-A2F2-0A4B2A2468B3}" srcOrd="1" destOrd="0" parTransId="{C21428C6-67F0-481A-9674-A8449B505BA5}" sibTransId="{F86B6B0B-3A18-4A98-AA8E-AD60E92A46FC}"/>
    <dgm:cxn modelId="{A7BC079C-D4B3-41A3-BAA9-7C47695303D0}" type="presOf" srcId="{F893FA8B-B776-4162-A91B-B82610C26CE4}" destId="{41D80B5C-07D9-43F6-9427-81938773CCA6}" srcOrd="1" destOrd="0" presId="urn:microsoft.com/office/officeart/2005/8/layout/pyramid1"/>
    <dgm:cxn modelId="{F8BCBCD2-0DE5-4B08-B53E-80EBC99F500B}" srcId="{3E98D307-BFAA-4D97-9DC9-EE6AB3EA965A}" destId="{F893FA8B-B776-4162-A91B-B82610C26CE4}" srcOrd="4" destOrd="0" parTransId="{34B0437A-3CC7-4168-B0D6-2D396C807ABC}" sibTransId="{70460CDA-86E6-43F1-92F3-635305F86151}"/>
    <dgm:cxn modelId="{CB05D69E-97CE-4F73-93E5-F19044514F6A}" type="presOf" srcId="{F893FA8B-B776-4162-A91B-B82610C26CE4}" destId="{CA122EFA-7558-4CB8-92F4-024F091330B7}" srcOrd="0" destOrd="0" presId="urn:microsoft.com/office/officeart/2005/8/layout/pyramid1"/>
    <dgm:cxn modelId="{CCC7DDBC-0827-4FCA-866D-240150CA8973}" type="presOf" srcId="{3E98D307-BFAA-4D97-9DC9-EE6AB3EA965A}" destId="{69D1930A-6464-44DC-8BCB-F9835334FDC7}" srcOrd="0" destOrd="0" presId="urn:microsoft.com/office/officeart/2005/8/layout/pyramid1"/>
    <dgm:cxn modelId="{99CCF6FF-8157-4190-8D14-1F8E12F7F652}" type="presOf" srcId="{10F0BCA8-E511-4366-A71A-BC7B3C73FA8B}" destId="{7B34F757-B65F-433E-AE3C-ACE2CAAED9DC}" srcOrd="0" destOrd="0" presId="urn:microsoft.com/office/officeart/2005/8/layout/pyramid1"/>
    <dgm:cxn modelId="{65D4C550-8311-4245-9BFC-F1D6BEBF4B7A}" type="presOf" srcId="{2272E22D-0414-47B6-B861-2A354CA76915}" destId="{BEC96A23-5A6C-4591-BD37-FAE337186CCE}" srcOrd="1" destOrd="0" presId="urn:microsoft.com/office/officeart/2005/8/layout/pyramid1"/>
    <dgm:cxn modelId="{00DA66CD-BB26-4497-BE0E-3DA7CB323D3D}" type="presOf" srcId="{35C7B276-D57D-4FF4-8F0C-B99055EA1493}" destId="{C9F0F8DB-DC00-49ED-A26B-0F2EDD5ABA16}" srcOrd="0" destOrd="0" presId="urn:microsoft.com/office/officeart/2005/8/layout/pyramid1"/>
    <dgm:cxn modelId="{D37253CF-D033-446A-A88B-7D34392C6F08}" type="presOf" srcId="{D8063049-7493-41D4-B1CC-A03AC1B1AFDC}" destId="{4803DA3B-B537-4E5C-80C2-B7B6C7C2ACB8}" srcOrd="0" destOrd="0" presId="urn:microsoft.com/office/officeart/2005/8/layout/pyramid1"/>
    <dgm:cxn modelId="{AD3ABF2E-F471-40C7-8BA2-9598DCE1D01C}" type="presOf" srcId="{35C7B276-D57D-4FF4-8F0C-B99055EA1493}" destId="{514CB2CD-E485-45DD-A76E-FA41E6695F6E}" srcOrd="1" destOrd="0" presId="urn:microsoft.com/office/officeart/2005/8/layout/pyramid1"/>
    <dgm:cxn modelId="{E97D67C7-F208-4766-A435-AACF245017E7}" srcId="{3E98D307-BFAA-4D97-9DC9-EE6AB3EA965A}" destId="{35C7B276-D57D-4FF4-8F0C-B99055EA1493}" srcOrd="5" destOrd="0" parTransId="{CF2AC14E-E4E2-4BED-9076-281CA7F4EEC5}" sibTransId="{DA374BE0-E313-4613-9F6C-6C2209C0AFB8}"/>
    <dgm:cxn modelId="{3342AE14-6AC1-4910-A0E7-7C601143ED29}" type="presOf" srcId="{10F0BCA8-E511-4366-A71A-BC7B3C73FA8B}" destId="{87C9899D-052E-4D29-B1B5-B1B67ADD76F7}" srcOrd="1" destOrd="0" presId="urn:microsoft.com/office/officeart/2005/8/layout/pyramid1"/>
    <dgm:cxn modelId="{055DB97B-12F6-4AFC-AF86-7688A945BF53}" type="presOf" srcId="{D8063049-7493-41D4-B1CC-A03AC1B1AFDC}" destId="{BE62B717-B498-4E45-A7CA-9B8EF8AC3D26}" srcOrd="1" destOrd="0" presId="urn:microsoft.com/office/officeart/2005/8/layout/pyramid1"/>
    <dgm:cxn modelId="{AC57A0C1-9856-41AD-B9C1-0EEED01A2240}" type="presParOf" srcId="{69D1930A-6464-44DC-8BCB-F9835334FDC7}" destId="{B04AB4D6-073E-420D-AD59-8CCAB437BE62}" srcOrd="0" destOrd="0" presId="urn:microsoft.com/office/officeart/2005/8/layout/pyramid1"/>
    <dgm:cxn modelId="{1DB296BA-68CC-4FDC-84B1-D7BE8D06D978}" type="presParOf" srcId="{B04AB4D6-073E-420D-AD59-8CCAB437BE62}" destId="{4803DA3B-B537-4E5C-80C2-B7B6C7C2ACB8}" srcOrd="0" destOrd="0" presId="urn:microsoft.com/office/officeart/2005/8/layout/pyramid1"/>
    <dgm:cxn modelId="{C30E76B1-8F80-4C47-8890-DACEDB51C292}" type="presParOf" srcId="{B04AB4D6-073E-420D-AD59-8CCAB437BE62}" destId="{BE62B717-B498-4E45-A7CA-9B8EF8AC3D26}" srcOrd="1" destOrd="0" presId="urn:microsoft.com/office/officeart/2005/8/layout/pyramid1"/>
    <dgm:cxn modelId="{63D006A5-59AB-4FA3-B76F-633015C8C6F9}" type="presParOf" srcId="{69D1930A-6464-44DC-8BCB-F9835334FDC7}" destId="{9D9277D4-D213-4035-A44C-5C01F0A3C2D6}" srcOrd="1" destOrd="0" presId="urn:microsoft.com/office/officeart/2005/8/layout/pyramid1"/>
    <dgm:cxn modelId="{7928AF34-57F9-4386-A14C-116D9726D5D7}" type="presParOf" srcId="{9D9277D4-D213-4035-A44C-5C01F0A3C2D6}" destId="{6563E3E7-B4AB-4C1B-B885-1F572FFCB505}" srcOrd="0" destOrd="0" presId="urn:microsoft.com/office/officeart/2005/8/layout/pyramid1"/>
    <dgm:cxn modelId="{9A5CFB8E-BBC6-4C14-A51E-B6B912AC70A8}" type="presParOf" srcId="{9D9277D4-D213-4035-A44C-5C01F0A3C2D6}" destId="{C17E3412-C9F4-4C61-9EF4-F2E293B8FE6A}" srcOrd="1" destOrd="0" presId="urn:microsoft.com/office/officeart/2005/8/layout/pyramid1"/>
    <dgm:cxn modelId="{FE247BEF-9AD9-43F0-8150-830A8D85CCE4}" type="presParOf" srcId="{69D1930A-6464-44DC-8BCB-F9835334FDC7}" destId="{86889662-EFD1-47DD-93E7-9650E35EA83E}" srcOrd="2" destOrd="0" presId="urn:microsoft.com/office/officeart/2005/8/layout/pyramid1"/>
    <dgm:cxn modelId="{499A19B6-7D10-4038-B3F1-51C7EA61832C}" type="presParOf" srcId="{86889662-EFD1-47DD-93E7-9650E35EA83E}" destId="{E5E13062-D1A8-4B09-BBED-1127C6B2EF0B}" srcOrd="0" destOrd="0" presId="urn:microsoft.com/office/officeart/2005/8/layout/pyramid1"/>
    <dgm:cxn modelId="{F0148C0F-4EB6-4CBE-959A-BE09C1630E93}" type="presParOf" srcId="{86889662-EFD1-47DD-93E7-9650E35EA83E}" destId="{BEC96A23-5A6C-4591-BD37-FAE337186CCE}" srcOrd="1" destOrd="0" presId="urn:microsoft.com/office/officeart/2005/8/layout/pyramid1"/>
    <dgm:cxn modelId="{FACF7548-A6C1-4674-9C27-97DEA7840029}" type="presParOf" srcId="{69D1930A-6464-44DC-8BCB-F9835334FDC7}" destId="{4E697BE1-BD58-4A01-AD03-A740D6DCD4EA}" srcOrd="3" destOrd="0" presId="urn:microsoft.com/office/officeart/2005/8/layout/pyramid1"/>
    <dgm:cxn modelId="{54A3D3F7-1B3B-46C6-B640-AD9126DB46D0}" type="presParOf" srcId="{4E697BE1-BD58-4A01-AD03-A740D6DCD4EA}" destId="{7B34F757-B65F-433E-AE3C-ACE2CAAED9DC}" srcOrd="0" destOrd="0" presId="urn:microsoft.com/office/officeart/2005/8/layout/pyramid1"/>
    <dgm:cxn modelId="{14B42BF2-112E-47B7-9298-7A50E0EDC081}" type="presParOf" srcId="{4E697BE1-BD58-4A01-AD03-A740D6DCD4EA}" destId="{87C9899D-052E-4D29-B1B5-B1B67ADD76F7}" srcOrd="1" destOrd="0" presId="urn:microsoft.com/office/officeart/2005/8/layout/pyramid1"/>
    <dgm:cxn modelId="{3AF33C12-7813-4FB4-A01D-6818BFAF6E62}" type="presParOf" srcId="{69D1930A-6464-44DC-8BCB-F9835334FDC7}" destId="{AF3DC0EA-8D12-486C-9ED5-757ACD2D6E71}" srcOrd="4" destOrd="0" presId="urn:microsoft.com/office/officeart/2005/8/layout/pyramid1"/>
    <dgm:cxn modelId="{7000FDD7-C7F8-4E9C-894B-D92121E936FE}" type="presParOf" srcId="{AF3DC0EA-8D12-486C-9ED5-757ACD2D6E71}" destId="{CA122EFA-7558-4CB8-92F4-024F091330B7}" srcOrd="0" destOrd="0" presId="urn:microsoft.com/office/officeart/2005/8/layout/pyramid1"/>
    <dgm:cxn modelId="{B8B5F356-09D9-4475-815A-9DC9EA6E60A1}" type="presParOf" srcId="{AF3DC0EA-8D12-486C-9ED5-757ACD2D6E71}" destId="{41D80B5C-07D9-43F6-9427-81938773CCA6}" srcOrd="1" destOrd="0" presId="urn:microsoft.com/office/officeart/2005/8/layout/pyramid1"/>
    <dgm:cxn modelId="{9676A0F4-DBCF-46AF-A128-3256378B6776}" type="presParOf" srcId="{69D1930A-6464-44DC-8BCB-F9835334FDC7}" destId="{794ECA41-5856-4A27-B8E0-60F1E7096B4F}" srcOrd="5" destOrd="0" presId="urn:microsoft.com/office/officeart/2005/8/layout/pyramid1"/>
    <dgm:cxn modelId="{72625238-633D-4230-9A63-B75A476BD2D2}" type="presParOf" srcId="{794ECA41-5856-4A27-B8E0-60F1E7096B4F}" destId="{C9F0F8DB-DC00-49ED-A26B-0F2EDD5ABA16}" srcOrd="0" destOrd="0" presId="urn:microsoft.com/office/officeart/2005/8/layout/pyramid1"/>
    <dgm:cxn modelId="{E9936651-885E-4357-9A3A-36EBD0E8DAAB}" type="presParOf" srcId="{794ECA41-5856-4A27-B8E0-60F1E7096B4F}" destId="{514CB2CD-E485-45DD-A76E-FA41E6695F6E}"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67C0C22-EBDA-4130-87AE-CB28BC19B077}"/>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E2A419A8-07CA-4A4C-AEC2-C40D4D50AF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9FA7B86-E610-42EA-B4DC-C2F447785273}"/>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7" name="Freeform: Shape 6">
            <a:extLst>
              <a:ext uri="{FF2B5EF4-FFF2-40B4-BE49-F238E27FC236}">
                <a16:creationId xmlns:a16="http://schemas.microsoft.com/office/drawing/2014/main" xmlns=""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xmlns=""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837741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643AA9A-2280-4F63-8B3D-20742AE6901F}"/>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E40D986B-E58E-43B6-8A80-FFA9D8F748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2140D36-2E71-4F27-967F-7A3E4C6EE197}"/>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7" name="Freeform: Shape 6">
            <a:extLst>
              <a:ext uri="{FF2B5EF4-FFF2-40B4-BE49-F238E27FC236}">
                <a16:creationId xmlns:a16="http://schemas.microsoft.com/office/drawing/2014/main" xmlns=""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814161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749755-9FF4-428A-AEB7-1A6477466741}"/>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A5141836-11E2-49FD-877D-53B74514A9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4D24C42-4B05-4EEF-BE14-29041EC9C0E5}"/>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7" name="Freeform: Shape 6">
            <a:extLst>
              <a:ext uri="{FF2B5EF4-FFF2-40B4-BE49-F238E27FC236}">
                <a16:creationId xmlns:a16="http://schemas.microsoft.com/office/drawing/2014/main" xmlns=""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37032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E82FA1-02B7-467E-9F16-D178149407C5}"/>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6D389247-FB8A-4494-859B-B3754B02A5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2CA5B62-3338-46A5-B381-A63B88CB0DDA}"/>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7" name="Freeform: Shape 6">
            <a:extLst>
              <a:ext uri="{FF2B5EF4-FFF2-40B4-BE49-F238E27FC236}">
                <a16:creationId xmlns:a16="http://schemas.microsoft.com/office/drawing/2014/main" xmlns=""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xmlns=""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21538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AA5F313-1240-47AE-A026-7F349292B5CA}"/>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22448158-6132-4335-B8E1-F6A8963837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494C5B6-1598-48B4-9B3A-3078FDBE90B7}"/>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9" name="Freeform: Shape 8">
            <a:extLst>
              <a:ext uri="{FF2B5EF4-FFF2-40B4-BE49-F238E27FC236}">
                <a16:creationId xmlns:a16="http://schemas.microsoft.com/office/drawing/2014/main" xmlns=""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xmlns=""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642495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3D8B65F-F709-469F-9961-4D01896CAA12}"/>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6" name="Footer Placeholder 5">
            <a:extLst>
              <a:ext uri="{FF2B5EF4-FFF2-40B4-BE49-F238E27FC236}">
                <a16:creationId xmlns:a16="http://schemas.microsoft.com/office/drawing/2014/main" xmlns="" id="{B781C6BC-B23D-48BC-AD44-654DDB8D01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6100D60B-86A1-479D-BCE8-06D2C3DBC94E}"/>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8" name="Freeform: Shape 7">
            <a:extLst>
              <a:ext uri="{FF2B5EF4-FFF2-40B4-BE49-F238E27FC236}">
                <a16:creationId xmlns:a16="http://schemas.microsoft.com/office/drawing/2014/main" xmlns=""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189934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8A5018-8A77-40E8-B159-4894ECF228B1}"/>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8" name="Footer Placeholder 7">
            <a:extLst>
              <a:ext uri="{FF2B5EF4-FFF2-40B4-BE49-F238E27FC236}">
                <a16:creationId xmlns:a16="http://schemas.microsoft.com/office/drawing/2014/main" xmlns="" id="{8AD79441-8908-4461-9FDD-BCE6388370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C8D29F7D-B101-4950-A2C0-F350FB26D45F}"/>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10" name="Freeform: Shape 9">
            <a:extLst>
              <a:ext uri="{FF2B5EF4-FFF2-40B4-BE49-F238E27FC236}">
                <a16:creationId xmlns:a16="http://schemas.microsoft.com/office/drawing/2014/main" xmlns=""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xmlns=""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425896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54D3190-B78C-42F1-9D62-F523886BBE51}"/>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4" name="Footer Placeholder 3">
            <a:extLst>
              <a:ext uri="{FF2B5EF4-FFF2-40B4-BE49-F238E27FC236}">
                <a16:creationId xmlns:a16="http://schemas.microsoft.com/office/drawing/2014/main" xmlns="" id="{EA381C40-F9FC-4D58-8508-F0632DF5A0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2101CBCC-4CC2-49BD-B155-01E0F4D798BE}"/>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6" name="Freeform: Shape 5">
            <a:extLst>
              <a:ext uri="{FF2B5EF4-FFF2-40B4-BE49-F238E27FC236}">
                <a16:creationId xmlns:a16="http://schemas.microsoft.com/office/drawing/2014/main" xmlns=""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xmlns=""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063464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7024287-C9B9-48AC-8E4D-A282DE2F44F5}"/>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3" name="Footer Placeholder 2">
            <a:extLst>
              <a:ext uri="{FF2B5EF4-FFF2-40B4-BE49-F238E27FC236}">
                <a16:creationId xmlns:a16="http://schemas.microsoft.com/office/drawing/2014/main" xmlns="" id="{2D34C9A2-75A7-4164-B3B8-E6A9D60BA0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ECBE73CE-2859-4D49-A9EC-26AF3FBDF6A3}"/>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5" name="Freeform: Shape 4">
            <a:extLst>
              <a:ext uri="{FF2B5EF4-FFF2-40B4-BE49-F238E27FC236}">
                <a16:creationId xmlns:a16="http://schemas.microsoft.com/office/drawing/2014/main" xmlns=""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xmlns=""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05976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1A70783-FF31-4C4E-9196-EB169B209747}"/>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6" name="Footer Placeholder 5">
            <a:extLst>
              <a:ext uri="{FF2B5EF4-FFF2-40B4-BE49-F238E27FC236}">
                <a16:creationId xmlns:a16="http://schemas.microsoft.com/office/drawing/2014/main" xmlns="" id="{7D92E260-747D-40FD-A062-9DD5E6835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887E50A0-1E05-49C5-88C9-46267751201F}"/>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8" name="Freeform: Shape 7">
            <a:extLst>
              <a:ext uri="{FF2B5EF4-FFF2-40B4-BE49-F238E27FC236}">
                <a16:creationId xmlns:a16="http://schemas.microsoft.com/office/drawing/2014/main" xmlns=""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696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2A07CB7-0520-4D64-B76C-C31AC557832D}"/>
              </a:ext>
            </a:extLst>
          </p:cNvPr>
          <p:cNvSpPr>
            <a:spLocks noGrp="1"/>
          </p:cNvSpPr>
          <p:nvPr>
            <p:ph type="dt" sz="half" idx="10"/>
          </p:nvPr>
        </p:nvSpPr>
        <p:spPr/>
        <p:txBody>
          <a:bodyPr/>
          <a:lstStyle/>
          <a:p>
            <a:fld id="{82EDB8D0-98ED-4B86-9D5F-E61ADC70144D}" type="datetimeFigureOut">
              <a:rPr lang="en-US" smtClean="0"/>
              <a:pPr/>
              <a:t>9/22/2021</a:t>
            </a:fld>
            <a:endParaRPr lang="en-US" dirty="0"/>
          </a:p>
        </p:txBody>
      </p:sp>
      <p:sp>
        <p:nvSpPr>
          <p:cNvPr id="6" name="Footer Placeholder 5">
            <a:extLst>
              <a:ext uri="{FF2B5EF4-FFF2-40B4-BE49-F238E27FC236}">
                <a16:creationId xmlns:a16="http://schemas.microsoft.com/office/drawing/2014/main" xmlns="" id="{92EEB226-AD45-45DF-AAB5-5513AE732A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95E96AEB-9481-4CCE-B110-FEDD334835B8}"/>
              </a:ext>
            </a:extLst>
          </p:cNvPr>
          <p:cNvSpPr>
            <a:spLocks noGrp="1"/>
          </p:cNvSpPr>
          <p:nvPr>
            <p:ph type="sldNum" sz="quarter" idx="12"/>
          </p:nvPr>
        </p:nvSpPr>
        <p:spPr/>
        <p:txBody>
          <a:bodyPr/>
          <a:lstStyle/>
          <a:p>
            <a:fld id="{4854181D-6920-4594-9A5D-6CE56DC9F8B2}" type="slidenum">
              <a:rPr lang="en-US" smtClean="0"/>
              <a:pPr/>
              <a:t>‹#›</a:t>
            </a:fld>
            <a:endParaRPr lang="en-US" dirty="0"/>
          </a:p>
        </p:txBody>
      </p:sp>
      <p:sp>
        <p:nvSpPr>
          <p:cNvPr id="8" name="Freeform: Shape 7">
            <a:extLst>
              <a:ext uri="{FF2B5EF4-FFF2-40B4-BE49-F238E27FC236}">
                <a16:creationId xmlns:a16="http://schemas.microsoft.com/office/drawing/2014/main" xmlns=""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xmlns=""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8788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9/22/2021</a:t>
            </a:fld>
            <a:endParaRPr lang="en-US" dirty="0"/>
          </a:p>
        </p:txBody>
      </p:sp>
      <p:sp>
        <p:nvSpPr>
          <p:cNvPr id="5" name="Footer Placeholder 4">
            <a:extLst>
              <a:ext uri="{FF2B5EF4-FFF2-40B4-BE49-F238E27FC236}">
                <a16:creationId xmlns:a16="http://schemas.microsoft.com/office/drawing/2014/main" xmlns=""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xmlns=""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dirty="0"/>
          </a:p>
        </p:txBody>
      </p:sp>
    </p:spTree>
    <p:extLst>
      <p:ext uri="{BB962C8B-B14F-4D97-AF65-F5344CB8AC3E}">
        <p14:creationId xmlns="" xmlns:p14="http://schemas.microsoft.com/office/powerpoint/2010/main" val="356087506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8" Type="http://schemas.openxmlformats.org/officeDocument/2006/relationships/hyperlink" Target="http://www.impelsecurity.pl/aktualnosci/ochrona-imprez-masowych-o-czym-powinien-pamietac-organizator-imprezy-masowej/" TargetMode="External"/><Relationship Id="rId3" Type="http://schemas.openxmlformats.org/officeDocument/2006/relationships/hyperlink" Target="https://www.powersport.pl/pl/artykuly-branzowe/80-impreza-masowa-organizator-imprez-masowych-wniosek-o-wydanie-pozwolenia-na-impreze-masowa" TargetMode="External"/><Relationship Id="rId7" Type="http://schemas.openxmlformats.org/officeDocument/2006/relationships/hyperlink" Target="https://www.ibento.pl/czy-wiesz-jaka-impreze-mozesz-nazwac-masowa/" TargetMode="External"/><Relationship Id="rId12" Type="http://schemas.openxmlformats.org/officeDocument/2006/relationships/hyperlink" Target="http://akademiamisiaharibo.pl/category/organizacja-sylwestra/" TargetMode="External"/><Relationship Id="rId2" Type="http://schemas.openxmlformats.org/officeDocument/2006/relationships/hyperlink" Target="https://docplayer.pl/7545690-Prawne-aspekty-imprez-masowych-katarzyna-pacholak.html" TargetMode="External"/><Relationship Id="rId1" Type="http://schemas.openxmlformats.org/officeDocument/2006/relationships/slideLayout" Target="../slideLayouts/slideLayout2.xml"/><Relationship Id="rId6" Type="http://schemas.openxmlformats.org/officeDocument/2006/relationships/hyperlink" Target="https://epodreczniki.pl/a/bezpieczenstwo-imprez-masowych/DYQ0E4y94" TargetMode="External"/><Relationship Id="rId11" Type="http://schemas.openxmlformats.org/officeDocument/2006/relationships/hyperlink" Target="https://nck.pl/szkolenia-i-rozwoj/projekty/kultura-sie-liczy-/zarzadzanie-kultura/bezpieczenstwo-imprezy-masowej-obowiazki-sluzb-porzadkowych-organizatora" TargetMode="External"/><Relationship Id="rId5" Type="http://schemas.openxmlformats.org/officeDocument/2006/relationships/hyperlink" Target="https://kruczek.pl/imprezy-masowe-koronawirus/" TargetMode="External"/><Relationship Id="rId10" Type="http://schemas.openxmlformats.org/officeDocument/2006/relationships/hyperlink" Target="https://www.infor.pl/prawo/gmina/pozwolenia/2837770,Impreza-masowa-jak-zorganizowac-ja-zgodnie-z-prawem.html" TargetMode="External"/><Relationship Id="rId4" Type="http://schemas.openxmlformats.org/officeDocument/2006/relationships/hyperlink" Target="https://mfiles.pl/pl/index.php/Impreza_okoliczno%C5%9Bciowa" TargetMode="External"/><Relationship Id="rId9" Type="http://schemas.openxmlformats.org/officeDocument/2006/relationships/hyperlink" Target="https://www.money.pl/galerie/artykul/sylwester-bez-fajerwerkow-ale-za-to-za,199,0,1681863.html"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134">
            <a:extLst>
              <a:ext uri="{FF2B5EF4-FFF2-40B4-BE49-F238E27FC236}">
                <a16:creationId xmlns:a16="http://schemas.microsoft.com/office/drawing/2014/main" xmlns="" id="{347D6575-0B06-40B2-9D0F-298202F6BC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29" name="Arc 136">
            <a:extLst>
              <a:ext uri="{FF2B5EF4-FFF2-40B4-BE49-F238E27FC236}">
                <a16:creationId xmlns:a16="http://schemas.microsoft.com/office/drawing/2014/main" xmlns="" id="{E2B33195-5BCA-4BB7-A82D-6739522687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604789">
            <a:off x="675639" y="775849"/>
            <a:ext cx="2987899" cy="2987899"/>
          </a:xfrm>
          <a:prstGeom prst="arc">
            <a:avLst>
              <a:gd name="adj1" fmla="val 14455503"/>
              <a:gd name="adj2" fmla="val 0"/>
            </a:avLst>
          </a:prstGeom>
          <a:ln w="127000" cap="rnd">
            <a:solidFill>
              <a:schemeClr val="accent2">
                <a:lumMod val="7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xmlns="" id="{AB338DDD-7B3D-416E-B0B3-1BC2A0948CE9}"/>
              </a:ext>
            </a:extLst>
          </p:cNvPr>
          <p:cNvSpPr>
            <a:spLocks noGrp="1"/>
          </p:cNvSpPr>
          <p:nvPr>
            <p:ph type="ctrTitle"/>
          </p:nvPr>
        </p:nvSpPr>
        <p:spPr>
          <a:xfrm>
            <a:off x="892818" y="1370171"/>
            <a:ext cx="5085580" cy="2387600"/>
          </a:xfrm>
        </p:spPr>
        <p:txBody>
          <a:bodyPr>
            <a:normAutofit/>
          </a:bodyPr>
          <a:lstStyle/>
          <a:p>
            <a:pPr lvl="0" algn="l">
              <a:spcAft>
                <a:spcPts val="800"/>
              </a:spcAft>
            </a:pPr>
            <a:r>
              <a:rPr lang="pl-PL" sz="3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Organizacja imprezy plenerowej - sylwester na rynku miasta</a:t>
            </a:r>
          </a:p>
        </p:txBody>
      </p:sp>
      <p:sp>
        <p:nvSpPr>
          <p:cNvPr id="139" name="Oval 138">
            <a:extLst>
              <a:ext uri="{FF2B5EF4-FFF2-40B4-BE49-F238E27FC236}">
                <a16:creationId xmlns:a16="http://schemas.microsoft.com/office/drawing/2014/main" xmlns="" id="{CF8AD9F3-9AF6-494F-83A3-2F67756393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224703" y="541034"/>
            <a:ext cx="931930" cy="906649"/>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1026" name="Picture 2" descr="Znalezione obrazy dla zapytania: sylwester na rynku">
            <a:extLst>
              <a:ext uri="{FF2B5EF4-FFF2-40B4-BE49-F238E27FC236}">
                <a16:creationId xmlns:a16="http://schemas.microsoft.com/office/drawing/2014/main" xmlns="" id="{B8AD1248-7912-4B84-875B-262DE2E9B8E3}"/>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4692" r="28560" b="3"/>
          <a:stretch/>
        </p:blipFill>
        <p:spPr bwMode="auto">
          <a:xfrm>
            <a:off x="6041841" y="413674"/>
            <a:ext cx="4123157" cy="4123157"/>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0DA5DB8B-7E5C-4ABC-8069-A9A8806F39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01501" y="3865664"/>
            <a:ext cx="739429" cy="739429"/>
          </a:xfrm>
          <a:prstGeom prst="rect">
            <a:avLst/>
          </a:prstGeom>
          <a:noFill/>
          <a:ln w="127000">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2">
            <a:extLst>
              <a:ext uri="{FF2B5EF4-FFF2-40B4-BE49-F238E27FC236}">
                <a16:creationId xmlns:a16="http://schemas.microsoft.com/office/drawing/2014/main" xmlns="" id="{374304D7-3BD9-4CF1-BBA6-31D4FBF9328B}"/>
              </a:ext>
            </a:extLst>
          </p:cNvPr>
          <p:cNvPicPr>
            <a:picLocks noChangeAspect="1"/>
          </p:cNvPicPr>
          <p:nvPr/>
        </p:nvPicPr>
        <p:blipFill rotWithShape="1">
          <a:blip r:embed="rId3" cstate="print"/>
          <a:srcRect r="2" b="2"/>
          <a:stretch/>
        </p:blipFill>
        <p:spPr>
          <a:xfrm>
            <a:off x="8695537" y="3158548"/>
            <a:ext cx="3047542" cy="3047542"/>
          </a:xfrm>
          <a:custGeom>
            <a:avLst/>
            <a:gdLst/>
            <a:ahLst/>
            <a:cxnLst/>
            <a:rect l="l" t="t" r="r" b="b"/>
            <a:pathLst>
              <a:path w="2283868" h="2283868">
                <a:moveTo>
                  <a:pt x="1141934" y="0"/>
                </a:moveTo>
                <a:cubicBezTo>
                  <a:pt x="1772607" y="0"/>
                  <a:pt x="2283868" y="511261"/>
                  <a:pt x="2283868" y="1141934"/>
                </a:cubicBezTo>
                <a:cubicBezTo>
                  <a:pt x="2283868" y="1772607"/>
                  <a:pt x="1772607" y="2283868"/>
                  <a:pt x="1141934" y="2283868"/>
                </a:cubicBezTo>
                <a:cubicBezTo>
                  <a:pt x="511261" y="2283868"/>
                  <a:pt x="0" y="1772607"/>
                  <a:pt x="0" y="1141934"/>
                </a:cubicBezTo>
                <a:cubicBezTo>
                  <a:pt x="0" y="511261"/>
                  <a:pt x="511261" y="0"/>
                  <a:pt x="1141934" y="0"/>
                </a:cubicBezTo>
                <a:close/>
              </a:path>
            </a:pathLst>
          </a:custGeom>
        </p:spPr>
      </p:pic>
      <p:pic>
        <p:nvPicPr>
          <p:cNvPr id="9" name="Picture 2" descr="EOG logo"/>
          <p:cNvPicPr>
            <a:picLocks noChangeAspect="1" noChangeArrowheads="1"/>
          </p:cNvPicPr>
          <p:nvPr/>
        </p:nvPicPr>
        <p:blipFill>
          <a:blip r:embed="rId4" cstate="print"/>
          <a:srcRect/>
          <a:stretch>
            <a:fillRect/>
          </a:stretch>
        </p:blipFill>
        <p:spPr bwMode="auto">
          <a:xfrm>
            <a:off x="596096" y="344727"/>
            <a:ext cx="1279159" cy="896329"/>
          </a:xfrm>
          <a:prstGeom prst="rect">
            <a:avLst/>
          </a:prstGeom>
          <a:noFill/>
        </p:spPr>
      </p:pic>
    </p:spTree>
    <p:extLst>
      <p:ext uri="{BB962C8B-B14F-4D97-AF65-F5344CB8AC3E}">
        <p14:creationId xmlns="" xmlns:p14="http://schemas.microsoft.com/office/powerpoint/2010/main" val="3523210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Do obowiązków organizatora należy</a:t>
            </a:r>
            <a:r>
              <a:rPr lang="pl-PL" sz="18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Zapewnienie bezpieczeństwa i porządku publicznego w czasie imprezy masowej. </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Pozyskanie pozwolenia na organizację imprezy masowej oraz przygotowanie stosownej dokumentacji.</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S</a:t>
            </a:r>
            <a:r>
              <a:rPr lang="pl-PL" sz="1800" dirty="0">
                <a:effectLst/>
                <a:latin typeface="Calibri" panose="020F0502020204030204" pitchFamily="34" charset="0"/>
                <a:ea typeface="Calibri" panose="020F0502020204030204" pitchFamily="34" charset="0"/>
                <a:cs typeface="Times New Roman" panose="02020603050405020304" pitchFamily="18" charset="0"/>
              </a:rPr>
              <a:t>pełnienie wymogów prawa dotyczących terenu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imprezymasowej</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Z</a:t>
            </a:r>
            <a:r>
              <a:rPr lang="pl-PL" sz="1800" dirty="0">
                <a:effectLst/>
                <a:latin typeface="Calibri" panose="020F0502020204030204" pitchFamily="34" charset="0"/>
                <a:ea typeface="Calibri" panose="020F0502020204030204" pitchFamily="34" charset="0"/>
                <a:cs typeface="Times New Roman" panose="02020603050405020304" pitchFamily="18" charset="0"/>
              </a:rPr>
              <a:t>apewnienie ochrony oraz zabezpieczenia medycznego.</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Zapewnienie dróg ewakuacyjnych oraz zabezpieczenia ppoż.</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Z</a:t>
            </a:r>
            <a:r>
              <a:rPr lang="pl-PL" sz="1800" dirty="0">
                <a:effectLst/>
                <a:latin typeface="Calibri" panose="020F0502020204030204" pitchFamily="34" charset="0"/>
                <a:ea typeface="Calibri" panose="020F0502020204030204" pitchFamily="34" charset="0"/>
                <a:cs typeface="Times New Roman" panose="02020603050405020304" pitchFamily="18" charset="0"/>
              </a:rPr>
              <a:t>apewnienia miejsca pracy dla służb ratowniczych.</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Udostępnienie uczestnikom regulaminu imprezy masowe.</a:t>
            </a:r>
          </a:p>
        </p:txBody>
      </p:sp>
    </p:spTree>
    <p:extLst>
      <p:ext uri="{BB962C8B-B14F-4D97-AF65-F5344CB8AC3E}">
        <p14:creationId xmlns="" xmlns:p14="http://schemas.microsoft.com/office/powerpoint/2010/main" val="67549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Zadanie: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Waszym zadaniem będzie przygotowanie planu </a:t>
            </a:r>
            <a:r>
              <a:rPr lang="pl-PL" sz="1800" dirty="0">
                <a:latin typeface="Calibri" panose="020F0502020204030204" pitchFamily="34" charset="0"/>
                <a:ea typeface="Calibri" panose="020F0502020204030204" pitchFamily="34" charset="0"/>
                <a:cs typeface="Times New Roman" panose="02020603050405020304" pitchFamily="18" charset="0"/>
              </a:rPr>
              <a:t>Sylwestra organizowanego na rynku waszego miasta. Waszym zadaniem będzie:</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ustalenia jakie wymagania formalne musicie spełnić by zorganizować imprezę,</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zaplanować przebieg imprezy biorąc pod uwagę dostępny budżet,</a:t>
            </a:r>
          </a:p>
          <a:p>
            <a:pPr>
              <a:lnSpc>
                <a:spcPct val="107000"/>
              </a:lnSpc>
              <a:spcAft>
                <a:spcPts val="800"/>
              </a:spcAft>
            </a:pPr>
            <a:r>
              <a:rPr lang="pl-PL" sz="1800" dirty="0">
                <a:latin typeface="Calibri" panose="020F0502020204030204" pitchFamily="34" charset="0"/>
                <a:ea typeface="Calibri" panose="020F0502020204030204" pitchFamily="34" charset="0"/>
                <a:cs typeface="Times New Roman" panose="02020603050405020304" pitchFamily="18" charset="0"/>
              </a:rPr>
              <a:t>przygotować plakat zachęcający do udziału mieszkańców i podkreślający największe atrakcje wydarzenia.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Będziecie pracować w 2 grupach, z których </a:t>
            </a:r>
            <a:r>
              <a:rPr lang="pl-PL" sz="1800" dirty="0">
                <a:latin typeface="Calibri" panose="020F0502020204030204" pitchFamily="34" charset="0"/>
                <a:ea typeface="Calibri" panose="020F0502020204030204" pitchFamily="34" charset="0"/>
                <a:cs typeface="Times New Roman" panose="02020603050405020304" pitchFamily="18" charset="0"/>
              </a:rPr>
              <a:t>jedna opracuje plan wydarzenia a druga przygotuje plakat</a:t>
            </a:r>
            <a:r>
              <a:rPr lang="pl-PL" sz="1800" dirty="0">
                <a:effectLst/>
                <a:latin typeface="Calibri" panose="020F0502020204030204" pitchFamily="34" charset="0"/>
                <a:ea typeface="Calibri" panose="020F0502020204030204" pitchFamily="34" charset="0"/>
                <a:cs typeface="Times New Roman" panose="02020603050405020304" pitchFamily="18" charset="0"/>
              </a:rPr>
              <a:t>. Następnie wspólnie zaprezentujecie efekty waszej pracy.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Przygotowując materiały pamiętajcie, że musicie współpracować nie tylko w grupie ale i między  grupami – inaczej nie uda się wam przygotować wydarzenia a prezentacj</a:t>
            </a:r>
            <a:r>
              <a:rPr lang="pl-PL" sz="1800" dirty="0">
                <a:latin typeface="Calibri" panose="020F0502020204030204" pitchFamily="34" charset="0"/>
                <a:ea typeface="Calibri" panose="020F0502020204030204" pitchFamily="34" charset="0"/>
                <a:cs typeface="Times New Roman" panose="02020603050405020304" pitchFamily="18" charset="0"/>
              </a:rPr>
              <a:t>a końcowa nie będzie efektywna.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Zwrocie</a:t>
            </a:r>
            <a:r>
              <a:rPr lang="pl-PL" sz="1800" dirty="0">
                <a:latin typeface="Calibri" panose="020F0502020204030204" pitchFamily="34" charset="0"/>
                <a:ea typeface="Calibri" panose="020F0502020204030204" pitchFamily="34" charset="0"/>
                <a:cs typeface="Times New Roman" panose="02020603050405020304" pitchFamily="18" charset="0"/>
              </a:rPr>
              <a:t> uwagę na czas i środki potrzebne do uzyskania wymaganych zgód i zabezpieczenia wydarzenia. Jeśli będziecie potrzebowali wyceny usług zwróćcie się do nauczyciela ona będzie odgrywał rolę usługodawcy.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486073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4447308" y="-600074"/>
            <a:ext cx="6906491" cy="7553324"/>
          </a:xfrm>
        </p:spPr>
        <p:txBody>
          <a:bodyPr anchor="ctr">
            <a:normAutofit/>
          </a:bodyPr>
          <a:lstStyle/>
          <a:p>
            <a:pPr marL="0" indent="0">
              <a:spcAft>
                <a:spcPts val="800"/>
              </a:spcAft>
              <a:buNone/>
            </a:pPr>
            <a:r>
              <a:rPr lang="pl-PL" sz="1500" b="1" dirty="0">
                <a:effectLst/>
                <a:latin typeface="Calibri" panose="020F0502020204030204" pitchFamily="34" charset="0"/>
                <a:ea typeface="Calibri" panose="020F0502020204030204" pitchFamily="34" charset="0"/>
                <a:cs typeface="Times New Roman" panose="02020603050405020304" pitchFamily="18" charset="0"/>
              </a:rPr>
              <a:t>Proces:</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Pamiętajcie by w każdej grupie znalazły się osoby o różnych kompetencjach ale skład grup musi być nakierowany na główny cel. Jeśli ktoś z was jest zdolnym plastykiem powinien zgłosić się do grupy zajmującej się plakatem. Pamiętajcie o wypracowaniu zasad wymiany informacji międz</a:t>
            </a:r>
            <a:r>
              <a:rPr lang="pl-PL" sz="1500" dirty="0">
                <a:latin typeface="Calibri" panose="020F0502020204030204" pitchFamily="34" charset="0"/>
                <a:ea typeface="Calibri" panose="020F0502020204030204" pitchFamily="34" charset="0"/>
                <a:cs typeface="Times New Roman" panose="02020603050405020304" pitchFamily="18" charset="0"/>
              </a:rPr>
              <a:t>y grupami – plakat powinien zacząć powstawać jednocześnie z pracą nad programem i kwestami administracyjnymi (pamiętajcie o limicie czasu). Jeśli uznacie, że chcecie inaczej podzielić pracę, np. wyłaniając grupę od spraw administracyjnych możecie to zrobić o ile będziecie potrafili to uzasadnić.  </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Prace rozpocznijcie od poszukiwania informacji na temat:</a:t>
            </a:r>
          </a:p>
          <a:p>
            <a:r>
              <a:rPr lang="pl-PL" sz="1500" dirty="0">
                <a:effectLst/>
                <a:latin typeface="Calibri" panose="020F0502020204030204" pitchFamily="34" charset="0"/>
                <a:ea typeface="Calibri" panose="020F0502020204030204" pitchFamily="34" charset="0"/>
                <a:cs typeface="Times New Roman" panose="02020603050405020304" pitchFamily="18" charset="0"/>
              </a:rPr>
              <a:t>Zasad i obowiązków przy organizacji wydarzeń masowych </a:t>
            </a:r>
          </a:p>
          <a:p>
            <a:r>
              <a:rPr lang="pl-PL" sz="1500" dirty="0">
                <a:effectLst/>
                <a:latin typeface="Calibri" panose="020F0502020204030204" pitchFamily="34" charset="0"/>
                <a:ea typeface="Calibri" panose="020F0502020204030204" pitchFamily="34" charset="0"/>
                <a:cs typeface="Times New Roman" panose="02020603050405020304" pitchFamily="18" charset="0"/>
              </a:rPr>
              <a:t>Wyposażeniu niezbędnym do organizacji wydarzeń masowych</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Pamiętajcie, że macie określoną pulę środków w której musicie się zmieścić. Będzie to od was wymagało przemyślanego podejmowania decyzji i analizy kosztów.</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Efekty swojej pracy zaprezentujecie na forum klasy. Pamiętajcie, że aby udało się wam zrealizować zadanie musicie współpracować miedzy zespołami. Musicie pracować jednocześnie, bo macie zbyt mało czasu na prace inną niż równoległa. </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353231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E69DF4B1-DEF4-440D-9287-5DC178F863BF}"/>
              </a:ext>
            </a:extLst>
          </p:cNvPr>
          <p:cNvGraphicFramePr/>
          <p:nvPr>
            <p:extLst>
              <p:ext uri="{D42A27DB-BD31-4B8C-83A1-F6EECF244321}">
                <p14:modId xmlns="" xmlns:p14="http://schemas.microsoft.com/office/powerpoint/2010/main" val="182760043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30516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fontScale="70000" lnSpcReduction="20000"/>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Źródła:</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http://centrumwiedzy.org/wp-content/uploads/2015/11/Imprezy_zwykle_i_masowe_z_ngo.pdf</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https://docplayer.pl/7545690-Prawne-aspekty-imprez-masowych-katarzyna-pacholak.html</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https://www.powersport.pl/pl/artykuly-branzowe/80-impreza-masowa-organizator-imprez-masowych-wniosek-o-wydanie-pozwolenia-na-impreze-masowa</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https://mfiles.pl/pl/index.php/Impreza_okoliczno%C5%9Bciowa</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https://kruczek.pl/imprezy-masowe-koronawirus/</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https://epodreczniki.pl/a/bezpieczenstwo-imprez-masowych/DYQ0E4y94</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https://www.ibento.pl/czy-wiesz-jaka-impreze-mozesz-nazwac-masowa/</a:t>
            </a: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8"/>
              </a:rPr>
              <a:t>http://www.impelsecurity.pl/aktualnosci/ochrona-imprez-masowych-o-czym-powinien-pamietac-organizator-imprezy-masowej/</a:t>
            </a:r>
            <a:endParaRPr lang="pl-PL"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https://bipostroda.warmia.mazury.pl/3508/organizacja-imprez-niemasowych-artystycznych-i-rozrywkowych.-imprezy-artystyczne-lub-rozrywkowe-organizowane-w-ramach-dzialalnosci-kulturalnej-wymagaja-zawiadomienia-organu-gminy-wlasciwiej-ze-wzgledu-na-miejsce-imprezy..html</a:t>
            </a:r>
          </a:p>
          <a:p>
            <a:pPr>
              <a:lnSpc>
                <a:spcPct val="106000"/>
              </a:lnSpc>
              <a:spcAft>
                <a:spcPts val="800"/>
              </a:spcAft>
            </a:pPr>
            <a:r>
              <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https://</a:t>
            </a:r>
            <a:r>
              <a:rPr lang="pl-PL" sz="1800"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9"/>
              </a:rPr>
              <a:t>www.money.pl/galerie/artykul/sylwester-bez-fajerwerkow-ale-za-to-za,199,0,1681863.html</a:t>
            </a:r>
            <a:endParaRPr lang="pl-PL" sz="1800"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0"/>
              </a:rPr>
              <a:t>https://www.infor.pl/prawo/gmina/pozwolenia/2837770,Impreza-masowa-jak-zorganizowac-ja-zgodnie-z-prawem.html</a:t>
            </a:r>
            <a:endParaRPr lang="pl-PL" sz="1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1"/>
              </a:rPr>
              <a:t>https://nck.pl/szkolenia-i-rozwoj/projekty/kultura-sie-liczy-/zarzadzanie-kultura/bezpieczenstwo-imprezy-masowej-obowiazki-sluzb-porzadkowych-organizatora</a:t>
            </a:r>
            <a:endParaRPr lang="pl-PL" sz="18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pl-PL" sz="1800" u="sng"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12"/>
              </a:rPr>
              <a:t>http://akademiamisiaharibo.pl/category/organizacja-sylwestra/</a:t>
            </a:r>
            <a:endParaRPr lang="pl-PL" sz="1800" u="sng" smtClean="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endParaRPr lang="pl-PL"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67180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Znalezione obrazy dla zapytania: sylwester na rynku">
            <a:extLst>
              <a:ext uri="{FF2B5EF4-FFF2-40B4-BE49-F238E27FC236}">
                <a16:creationId xmlns:a16="http://schemas.microsoft.com/office/drawing/2014/main" xmlns="" id="{F46C6F5F-46E9-4CB3-990A-E2741045EC31}"/>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1358"/>
          <a:stretch/>
        </p:blipFill>
        <p:spPr bwMode="auto">
          <a:xfrm>
            <a:off x="20" y="10"/>
            <a:ext cx="12188932" cy="6857990"/>
          </a:xfrm>
          <a:prstGeom prst="rect">
            <a:avLst/>
          </a:prstGeom>
          <a:noFill/>
          <a:extLst>
            <a:ext uri="{909E8E84-426E-40DD-AFC4-6F175D3DCCD1}">
              <a14:hiddenFill xmlns=""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843630" y="3826292"/>
            <a:ext cx="5257800" cy="1701570"/>
          </a:xfrm>
        </p:spPr>
        <p:txBody>
          <a:bodyPr vert="horz" lIns="91440" tIns="45720" rIns="91440" bIns="45720" rtlCol="0" anchor="b">
            <a:normAutofit/>
          </a:bodyPr>
          <a:lstStyle/>
          <a:p>
            <a:r>
              <a:rPr lang="en-US" sz="4400" b="1" kern="1200">
                <a:solidFill>
                  <a:schemeClr val="tx1"/>
                </a:solidFill>
                <a:latin typeface="+mj-lt"/>
                <a:ea typeface="+mj-ea"/>
                <a:cs typeface="+mj-cs"/>
              </a:rPr>
              <a:t>EWALUACJA WQ </a:t>
            </a:r>
          </a:p>
        </p:txBody>
      </p:sp>
    </p:spTree>
    <p:extLst>
      <p:ext uri="{BB962C8B-B14F-4D97-AF65-F5344CB8AC3E}">
        <p14:creationId xmlns="" xmlns:p14="http://schemas.microsoft.com/office/powerpoint/2010/main" val="329108533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xmlns="" id="{C17DBFA3-59B6-40A3-B34F-D3AC6A7B397E}"/>
              </a:ext>
            </a:extLst>
          </p:cNvPr>
          <p:cNvGraphicFramePr>
            <a:graphicFrameLocks noGrp="1"/>
          </p:cNvGraphicFramePr>
          <p:nvPr>
            <p:extLst>
              <p:ext uri="{D42A27DB-BD31-4B8C-83A1-F6EECF244321}">
                <p14:modId xmlns="" xmlns:p14="http://schemas.microsoft.com/office/powerpoint/2010/main" val="41284103"/>
              </p:ext>
            </p:extLst>
          </p:nvPr>
        </p:nvGraphicFramePr>
        <p:xfrm>
          <a:off x="905069" y="428765"/>
          <a:ext cx="9572173" cy="6000470"/>
        </p:xfrm>
        <a:graphic>
          <a:graphicData uri="http://schemas.openxmlformats.org/drawingml/2006/table">
            <a:tbl>
              <a:tblPr firstRow="1" bandRow="1">
                <a:tableStyleId>{073A0DAA-6AF3-43AB-8588-CEC1D06C72B9}</a:tableStyleId>
              </a:tblPr>
              <a:tblGrid>
                <a:gridCol w="2146449">
                  <a:extLst>
                    <a:ext uri="{9D8B030D-6E8A-4147-A177-3AD203B41FA5}">
                      <a16:colId xmlns:a16="http://schemas.microsoft.com/office/drawing/2014/main" xmlns="" val="1702910806"/>
                    </a:ext>
                  </a:extLst>
                </a:gridCol>
                <a:gridCol w="2540034">
                  <a:extLst>
                    <a:ext uri="{9D8B030D-6E8A-4147-A177-3AD203B41FA5}">
                      <a16:colId xmlns:a16="http://schemas.microsoft.com/office/drawing/2014/main" xmlns="" val="2329518048"/>
                    </a:ext>
                  </a:extLst>
                </a:gridCol>
                <a:gridCol w="2442845">
                  <a:extLst>
                    <a:ext uri="{9D8B030D-6E8A-4147-A177-3AD203B41FA5}">
                      <a16:colId xmlns:a16="http://schemas.microsoft.com/office/drawing/2014/main" xmlns="" val="3165251206"/>
                    </a:ext>
                  </a:extLst>
                </a:gridCol>
                <a:gridCol w="2442845">
                  <a:extLst>
                    <a:ext uri="{9D8B030D-6E8A-4147-A177-3AD203B41FA5}">
                      <a16:colId xmlns:a16="http://schemas.microsoft.com/office/drawing/2014/main" xmlns="" val="3982625"/>
                    </a:ext>
                  </a:extLst>
                </a:gridCol>
              </a:tblGrid>
              <a:tr h="462662">
                <a:tc>
                  <a:txBody>
                    <a:bodyPr/>
                    <a:lstStyle/>
                    <a:p>
                      <a:pPr>
                        <a:lnSpc>
                          <a:spcPct val="106000"/>
                        </a:lnSpc>
                        <a:spcAft>
                          <a:spcPts val="800"/>
                        </a:spcAft>
                      </a:pPr>
                      <a:r>
                        <a:rPr lang="pl-PL" sz="1100">
                          <a:effectLst/>
                        </a:rPr>
                        <a:t>Liczba punktów</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2</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3</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a:effectLst/>
                        </a:rPr>
                        <a:t>4</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694115219"/>
                  </a:ext>
                </a:extLst>
              </a:tr>
              <a:tr h="1038921">
                <a:tc>
                  <a:txBody>
                    <a:bodyPr/>
                    <a:lstStyle/>
                    <a:p>
                      <a:pPr>
                        <a:lnSpc>
                          <a:spcPct val="106000"/>
                        </a:lnSpc>
                        <a:spcAft>
                          <a:spcPts val="800"/>
                        </a:spcAft>
                      </a:pPr>
                      <a:r>
                        <a:rPr lang="pl-PL" sz="1100">
                          <a:effectLst/>
                        </a:rPr>
                        <a:t>Zawartość merytoryczna pracy</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słaba pod względem merytorycznym. Brakujące elementy uniemożliwiające realizacje wydarzenia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dobra pod względem merytorycznym. Brak lub niewielkie błędy.</a:t>
                      </a:r>
                    </a:p>
                    <a:p>
                      <a:pPr>
                        <a:lnSpc>
                          <a:spcPct val="106000"/>
                        </a:lnSpc>
                        <a:spcAft>
                          <a:spcPts val="800"/>
                        </a:spcAft>
                      </a:pPr>
                      <a:r>
                        <a:rPr lang="pl-PL" sz="1100" kern="1200" dirty="0">
                          <a:solidFill>
                            <a:schemeClr val="dk1"/>
                          </a:solidFill>
                          <a:effectLst/>
                          <a:latin typeface="+mn-lt"/>
                          <a:ea typeface="+mn-ea"/>
                          <a:cs typeface="+mn-cs"/>
                        </a:rPr>
                        <a:t>Praca spójna logicznie</a:t>
                      </a:r>
                    </a:p>
                  </a:txBody>
                  <a:tcPr marL="65534" marR="65534" marT="0" marB="0"/>
                </a:tc>
                <a:tc>
                  <a:txBody>
                    <a:bodyPr/>
                    <a:lstStyle/>
                    <a:p>
                      <a:pPr>
                        <a:lnSpc>
                          <a:spcPct val="106000"/>
                        </a:lnSpc>
                        <a:spcAft>
                          <a:spcPts val="800"/>
                        </a:spcAft>
                      </a:pPr>
                      <a:r>
                        <a:rPr lang="pl-PL" sz="1100" dirty="0">
                          <a:effectLst/>
                        </a:rPr>
                        <a:t>Praca bardzo dobra pod względem merytorycznym. Poprawne, ciekawe treści.</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604684764"/>
                  </a:ext>
                </a:extLst>
              </a:tr>
              <a:tr h="1310791">
                <a:tc>
                  <a:txBody>
                    <a:bodyPr/>
                    <a:lstStyle/>
                    <a:p>
                      <a:pPr>
                        <a:lnSpc>
                          <a:spcPct val="106000"/>
                        </a:lnSpc>
                        <a:spcAft>
                          <a:spcPts val="800"/>
                        </a:spcAft>
                      </a:pPr>
                      <a:r>
                        <a:rPr lang="pl-PL" sz="1100" dirty="0">
                          <a:effectLst/>
                        </a:rPr>
                        <a:t>Prezentacja pracy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Prezentacja mało czytelna, pobieżna, nie budząca zainteresowania. Brak odpowiedzi na pytania nauczyciela i uczniów.</a:t>
                      </a:r>
                    </a:p>
                    <a:p>
                      <a:pPr>
                        <a:lnSpc>
                          <a:spcPct val="106000"/>
                        </a:lnSpc>
                        <a:spcAft>
                          <a:spcPts val="800"/>
                        </a:spcAft>
                      </a:pPr>
                      <a:r>
                        <a:rPr lang="pl-PL" sz="1100" kern="1200" dirty="0">
                          <a:solidFill>
                            <a:schemeClr val="dk1"/>
                          </a:solidFill>
                          <a:effectLst/>
                          <a:latin typeface="+mn-lt"/>
                          <a:ea typeface="+mn-ea"/>
                          <a:cs typeface="+mn-cs"/>
                        </a:rPr>
                        <a:t>Błędy w założeniach rzeczowo - finansowych</a:t>
                      </a:r>
                    </a:p>
                  </a:txBody>
                  <a:tcPr marL="65534" marR="65534" marT="0" marB="0"/>
                </a:tc>
                <a:tc>
                  <a:txBody>
                    <a:bodyPr/>
                    <a:lstStyle/>
                    <a:p>
                      <a:pPr>
                        <a:lnSpc>
                          <a:spcPct val="106000"/>
                        </a:lnSpc>
                        <a:spcAft>
                          <a:spcPts val="800"/>
                        </a:spcAft>
                      </a:pPr>
                      <a:r>
                        <a:rPr lang="pl-PL" sz="1100" dirty="0">
                          <a:effectLst/>
                        </a:rPr>
                        <a:t>Prezentacja czytelna, dobra, interesująca. Brak satysfakcjonujących odpowiedzi na stawiane pytania.</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Prezentacja ładna, wyczerpująca, budząca zainteresowanie. Poprawne odpowiedzi na pytania sprawdzające nauczyciela oraz pytania innych uczniów.</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2347143050"/>
                  </a:ext>
                </a:extLst>
              </a:tr>
              <a:tr h="1877305">
                <a:tc>
                  <a:txBody>
                    <a:bodyPr/>
                    <a:lstStyle/>
                    <a:p>
                      <a:pPr>
                        <a:lnSpc>
                          <a:spcPct val="106000"/>
                        </a:lnSpc>
                        <a:spcAft>
                          <a:spcPts val="800"/>
                        </a:spcAft>
                      </a:pPr>
                      <a:r>
                        <a:rPr lang="pl-PL" sz="1100" dirty="0">
                          <a:effectLst/>
                        </a:rPr>
                        <a:t>Wrażenia estetyczne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mało czytelna, nieestetyczna, niestarannie wykonana.</a:t>
                      </a:r>
                    </a:p>
                    <a:p>
                      <a:pPr>
                        <a:lnSpc>
                          <a:spcPct val="106000"/>
                        </a:lnSpc>
                        <a:spcAft>
                          <a:spcPts val="800"/>
                        </a:spcAft>
                      </a:pPr>
                      <a:r>
                        <a:rPr lang="pl-PL" sz="1100" dirty="0">
                          <a:effectLst/>
                        </a:rPr>
                        <a:t>Złe rozplanowanie elementów  na </a:t>
                      </a:r>
                      <a:r>
                        <a:rPr lang="pl-PL" sz="1100" kern="1200" dirty="0">
                          <a:solidFill>
                            <a:schemeClr val="dk1"/>
                          </a:solidFill>
                          <a:effectLst/>
                          <a:latin typeface="+mn-lt"/>
                          <a:ea typeface="+mn-ea"/>
                          <a:cs typeface="+mn-cs"/>
                        </a:rPr>
                        <a:t>stronie.</a:t>
                      </a:r>
                    </a:p>
                    <a:p>
                      <a:pPr>
                        <a:lnSpc>
                          <a:spcPct val="106000"/>
                        </a:lnSpc>
                        <a:spcAft>
                          <a:spcPts val="800"/>
                        </a:spcAft>
                      </a:pPr>
                      <a:r>
                        <a:rPr lang="pl-PL" sz="1100" kern="1200" dirty="0">
                          <a:solidFill>
                            <a:schemeClr val="dk1"/>
                          </a:solidFill>
                          <a:effectLst/>
                          <a:latin typeface="+mn-lt"/>
                          <a:ea typeface="+mn-ea"/>
                          <a:cs typeface="+mn-cs"/>
                        </a:rPr>
                        <a:t>Błędy w schematach</a:t>
                      </a:r>
                    </a:p>
                  </a:txBody>
                  <a:tcPr marL="65534" marR="65534" marT="0" marB="0"/>
                </a:tc>
                <a:tc>
                  <a:txBody>
                    <a:bodyPr/>
                    <a:lstStyle/>
                    <a:p>
                      <a:pPr>
                        <a:lnSpc>
                          <a:spcPct val="106000"/>
                        </a:lnSpc>
                        <a:spcAft>
                          <a:spcPts val="800"/>
                        </a:spcAft>
                      </a:pPr>
                      <a:r>
                        <a:rPr lang="pl-PL" sz="1100" dirty="0">
                          <a:effectLst/>
                        </a:rPr>
                        <a:t>Praca czytelna, estetyczna, staranna.</a:t>
                      </a:r>
                    </a:p>
                    <a:p>
                      <a:pPr>
                        <a:lnSpc>
                          <a:spcPct val="106000"/>
                        </a:lnSpc>
                        <a:spcAft>
                          <a:spcPts val="800"/>
                        </a:spcAft>
                      </a:pPr>
                      <a:r>
                        <a:rPr lang="pl-PL" sz="1100" dirty="0">
                          <a:effectLst/>
                        </a:rPr>
                        <a:t>Dobre rozplanowanie elementów na stronie.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Praca estetyczna, czytelna, przejrzysta, zachęcająca do zapoznania się z nią, bardzo staranna. Atrakcyjna pod względem graficznym.</a:t>
                      </a:r>
                    </a:p>
                    <a:p>
                      <a:pPr>
                        <a:lnSpc>
                          <a:spcPct val="106000"/>
                        </a:lnSpc>
                        <a:spcAft>
                          <a:spcPts val="800"/>
                        </a:spcAft>
                      </a:pPr>
                      <a:r>
                        <a:rPr lang="pl-PL" sz="1100" dirty="0">
                          <a:effectLst/>
                        </a:rPr>
                        <a:t>Dobre rozplanowanie elementów na stronie. Praca wyróżniająca się.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3309768401"/>
                  </a:ext>
                </a:extLst>
              </a:tr>
              <a:tr h="1310791">
                <a:tc>
                  <a:txBody>
                    <a:bodyPr/>
                    <a:lstStyle/>
                    <a:p>
                      <a:pPr>
                        <a:lnSpc>
                          <a:spcPct val="106000"/>
                        </a:lnSpc>
                        <a:spcAft>
                          <a:spcPts val="800"/>
                        </a:spcAft>
                      </a:pPr>
                      <a:r>
                        <a:rPr lang="pl-PL" sz="1100" dirty="0">
                          <a:effectLst/>
                        </a:rPr>
                        <a:t>Zaangażowanie w pracę grupy, umiejętność współpracy.</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Brak zaangażowania wszystkich członków grupy w pracę i kreatywną współpracę.</a:t>
                      </a:r>
                    </a:p>
                    <a:p>
                      <a:pPr>
                        <a:lnSpc>
                          <a:spcPct val="106000"/>
                        </a:lnSpc>
                        <a:spcAft>
                          <a:spcPts val="800"/>
                        </a:spcAft>
                      </a:pPr>
                      <a:r>
                        <a:rPr lang="pl-PL" sz="1100" kern="1200" dirty="0">
                          <a:solidFill>
                            <a:schemeClr val="dk1"/>
                          </a:solidFill>
                          <a:effectLst/>
                          <a:latin typeface="+mn-lt"/>
                          <a:ea typeface="+mn-ea"/>
                          <a:cs typeface="+mn-cs"/>
                        </a:rPr>
                        <a:t>Brak współpracy między grupami. </a:t>
                      </a:r>
                    </a:p>
                  </a:txBody>
                  <a:tcPr marL="65534" marR="65534" marT="0" marB="0"/>
                </a:tc>
                <a:tc>
                  <a:txBody>
                    <a:bodyPr/>
                    <a:lstStyle/>
                    <a:p>
                      <a:pPr>
                        <a:lnSpc>
                          <a:spcPct val="106000"/>
                        </a:lnSpc>
                        <a:spcAft>
                          <a:spcPts val="800"/>
                        </a:spcAft>
                      </a:pPr>
                      <a:r>
                        <a:rPr lang="pl-PL" sz="1100" dirty="0">
                          <a:effectLst/>
                        </a:rPr>
                        <a:t>Dobre zaangażowanie w pracę wszystkich członków grupy. Umiejętność współpracy na zadawalającym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tc>
                  <a:txBody>
                    <a:bodyPr/>
                    <a:lstStyle/>
                    <a:p>
                      <a:pPr>
                        <a:lnSpc>
                          <a:spcPct val="106000"/>
                        </a:lnSpc>
                        <a:spcAft>
                          <a:spcPts val="800"/>
                        </a:spcAft>
                      </a:pPr>
                      <a:r>
                        <a:rPr lang="pl-PL" sz="1100" dirty="0">
                          <a:effectLst/>
                        </a:rPr>
                        <a:t>Pełne zaangażowanie w pracę wszystkich członków grupy. Wzajemne motywowanie się do pracy. Umiejętność współpracy w grupie i między grupami na wysokim poziomie.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534" marR="65534" marT="0" marB="0"/>
                </a:tc>
                <a:extLst>
                  <a:ext uri="{0D108BD9-81ED-4DB2-BD59-A6C34878D82A}">
                    <a16:rowId xmlns:a16="http://schemas.microsoft.com/office/drawing/2014/main" xmlns="" val="560762899"/>
                  </a:ext>
                </a:extLst>
              </a:tr>
            </a:tbl>
          </a:graphicData>
        </a:graphic>
      </p:graphicFrame>
    </p:spTree>
    <p:extLst>
      <p:ext uri="{BB962C8B-B14F-4D97-AF65-F5344CB8AC3E}">
        <p14:creationId xmlns="" xmlns:p14="http://schemas.microsoft.com/office/powerpoint/2010/main" val="2065231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47AB0173-10AD-46BA-B322-429C371C5E73}"/>
              </a:ext>
            </a:extLst>
          </p:cNvPr>
          <p:cNvGraphicFramePr/>
          <p:nvPr>
            <p:extLst>
              <p:ext uri="{D42A27DB-BD31-4B8C-83A1-F6EECF244321}">
                <p14:modId xmlns="" xmlns:p14="http://schemas.microsoft.com/office/powerpoint/2010/main" val="337586317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74355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Freeform: Shape 77">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0" name="Arc 79">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82" name="Rectangle 81">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98" name="Picture 2" descr="Znalezione obrazy dla zapytania: sylwester na rynku">
            <a:extLst>
              <a:ext uri="{FF2B5EF4-FFF2-40B4-BE49-F238E27FC236}">
                <a16:creationId xmlns:a16="http://schemas.microsoft.com/office/drawing/2014/main" xmlns="" id="{779BEC31-8DA3-4355-9466-E79EE1343454}"/>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r="-1" b="6615"/>
          <a:stretch/>
        </p:blipFill>
        <p:spPr bwMode="auto">
          <a:xfrm>
            <a:off x="20" y="10"/>
            <a:ext cx="12188932" cy="6857990"/>
          </a:xfrm>
          <a:prstGeom prst="rect">
            <a:avLst/>
          </a:prstGeom>
          <a:noFill/>
          <a:extLst>
            <a:ext uri="{909E8E84-426E-40DD-AFC4-6F175D3DCCD1}">
              <a14:hiddenFill xmlns="" xmlns:a14="http://schemas.microsoft.com/office/drawing/2010/main">
                <a:solidFill>
                  <a:srgbClr val="FFFFFF"/>
                </a:solidFill>
              </a14:hiddenFill>
            </a:ext>
          </a:extLst>
        </p:spPr>
      </p:pic>
      <p:sp>
        <p:nvSpPr>
          <p:cNvPr id="84" name="Rectangle 83">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6095999" y="3834174"/>
            <a:ext cx="5257800" cy="1701570"/>
          </a:xfrm>
        </p:spPr>
        <p:txBody>
          <a:bodyPr vert="horz" lIns="91440" tIns="45720" rIns="91440" bIns="45720" rtlCol="0" anchor="b">
            <a:normAutofit/>
          </a:bodyPr>
          <a:lstStyle/>
          <a:p>
            <a:r>
              <a:rPr lang="en-US" sz="4400" b="1" kern="1200" dirty="0">
                <a:solidFill>
                  <a:schemeClr val="tx1"/>
                </a:solidFill>
                <a:latin typeface="+mj-lt"/>
                <a:ea typeface="+mj-ea"/>
                <a:cs typeface="+mj-cs"/>
              </a:rPr>
              <a:t>WNIOSKI Z WQ </a:t>
            </a:r>
          </a:p>
        </p:txBody>
      </p:sp>
    </p:spTree>
    <p:extLst>
      <p:ext uri="{BB962C8B-B14F-4D97-AF65-F5344CB8AC3E}">
        <p14:creationId xmlns="" xmlns:p14="http://schemas.microsoft.com/office/powerpoint/2010/main" val="1024853468"/>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Poszerzyliście swoją wiedzę na temat zasad organizacji wydarzeń w przestrzeni publicznej/</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zastanowić się jak efektywnie zarządzać budżetem, by zorganizować ciekawe wydarzenie za określoną kwotę.</a:t>
            </a:r>
          </a:p>
          <a:p>
            <a:pPr marL="342900" lvl="0" indent="-342900">
              <a:lnSpc>
                <a:spcPct val="106000"/>
              </a:lnSpc>
              <a:buFont typeface="Symbol" panose="05050102010706020507" pitchFamily="18" charset="2"/>
              <a:buChar char=""/>
            </a:pPr>
            <a:r>
              <a:rPr lang="pl-PL" sz="1800" dirty="0">
                <a:latin typeface="Calibri" panose="020F0502020204030204" pitchFamily="34" charset="0"/>
                <a:ea typeface="Calibri" panose="020F0502020204030204" pitchFamily="34" charset="0"/>
                <a:cs typeface="Times New Roman" panose="02020603050405020304" pitchFamily="18" charset="0"/>
              </a:rPr>
              <a:t>Nauczyliście się sporządzać plany rzeczowo – finansowe wydarzeń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 ciekawy sposób utrwalić Waszą wiedzę.</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Uczyliście się planowania i organizacji własnej pracy.</a:t>
            </a:r>
          </a:p>
          <a:p>
            <a:pPr marL="342900" lvl="0" indent="-342900">
              <a:lnSpc>
                <a:spcPct val="106000"/>
              </a:lnSpc>
              <a:buFont typeface="Symbol" panose="05050102010706020507" pitchFamily="18" charset="2"/>
              <a:buChar char=""/>
            </a:pPr>
            <a:r>
              <a:rPr lang="pl-PL" sz="1800" dirty="0">
                <a:latin typeface="Calibri" panose="020F0502020204030204" pitchFamily="34" charset="0"/>
                <a:ea typeface="Calibri" panose="020F0502020204030204" pitchFamily="34" charset="0"/>
                <a:cs typeface="Times New Roman" panose="02020603050405020304" pitchFamily="18" charset="0"/>
              </a:rPr>
              <a:t>Uczyliście się współpracy między grupami pracującymi jednocześnie nad różnymi częściami jednego projektu.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Nauczyliście się wykorzystywać Internet jako źródło informacji. </a:t>
            </a:r>
          </a:p>
          <a:p>
            <a:pPr marL="342900" lvl="0" indent="-342900">
              <a:lnSpc>
                <a:spcPct val="106000"/>
              </a:lnSpc>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Waszą pracę zaprezentować na forum klasy i podzielić się swoją wiedzą i umiejętnościami.</a:t>
            </a:r>
          </a:p>
          <a:p>
            <a:pPr marL="342900" lvl="0" indent="-342900">
              <a:lnSpc>
                <a:spcPct val="106000"/>
              </a:lnSpc>
              <a:spcAft>
                <a:spcPts val="800"/>
              </a:spcAft>
              <a:buFont typeface="Symbol" panose="05050102010706020507" pitchFamily="18" charset="2"/>
              <a:buChar char=""/>
            </a:pPr>
            <a:r>
              <a:rPr lang="pl-PL" sz="1800" dirty="0">
                <a:effectLst/>
                <a:latin typeface="Calibri" panose="020F0502020204030204" pitchFamily="34" charset="0"/>
                <a:ea typeface="Calibri" panose="020F0502020204030204" pitchFamily="34" charset="0"/>
                <a:cs typeface="Times New Roman" panose="02020603050405020304" pitchFamily="18" charset="0"/>
              </a:rPr>
              <a:t>Mogliście wyrazić swoje opinie  oraz wysłuchać opinii i pomysłów swoich kolegów</a:t>
            </a:r>
          </a:p>
        </p:txBody>
      </p:sp>
    </p:spTree>
    <p:extLst>
      <p:ext uri="{BB962C8B-B14F-4D97-AF65-F5344CB8AC3E}">
        <p14:creationId xmlns="" xmlns:p14="http://schemas.microsoft.com/office/powerpoint/2010/main" val="166557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E2CFBC99-FB8F-41F7-A81D-A5288D688D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2" name="Picture 2" descr="Znalezione obrazy dla zapytania: współprac zespół">
            <a:extLst>
              <a:ext uri="{FF2B5EF4-FFF2-40B4-BE49-F238E27FC236}">
                <a16:creationId xmlns:a16="http://schemas.microsoft.com/office/drawing/2014/main" xmlns="" id="{28A089EB-0CFA-4DD2-B29D-7EE72019EBCA}"/>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15338" r="-1" b="5136"/>
          <a:stretch/>
        </p:blipFill>
        <p:spPr bwMode="auto">
          <a:xfrm>
            <a:off x="20" y="10"/>
            <a:ext cx="12188932" cy="6857990"/>
          </a:xfrm>
          <a:prstGeom prst="rect">
            <a:avLst/>
          </a:prstGeom>
          <a:noFill/>
          <a:extLst>
            <a:ext uri="{909E8E84-426E-40DD-AFC4-6F175D3DCCD1}">
              <a14:hiddenFill xmlns=""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1EF86BFA-9133-4F6B-98BE-1CBB87EB62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07" y="3666683"/>
            <a:ext cx="12188952" cy="3191317"/>
          </a:xfrm>
          <a:prstGeom prst="rect">
            <a:avLst/>
          </a:prstGeom>
          <a:gradFill>
            <a:gsLst>
              <a:gs pos="42000">
                <a:schemeClr val="bg1">
                  <a:alpha val="23000"/>
                </a:schemeClr>
              </a:gs>
              <a:gs pos="0">
                <a:schemeClr val="bg1">
                  <a:alpha val="0"/>
                </a:schemeClr>
              </a:gs>
              <a:gs pos="100000">
                <a:schemeClr val="bg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843630" y="3826292"/>
            <a:ext cx="5257800" cy="1701570"/>
          </a:xfrm>
        </p:spPr>
        <p:txBody>
          <a:bodyPr vert="horz" lIns="91440" tIns="45720" rIns="91440" bIns="45720" rtlCol="0" anchor="b">
            <a:normAutofit/>
          </a:bodyPr>
          <a:lstStyle/>
          <a:p>
            <a:r>
              <a:rPr lang="en-US" sz="4400" b="1" kern="1200" dirty="0">
                <a:solidFill>
                  <a:schemeClr val="tx1"/>
                </a:solidFill>
                <a:effectLst/>
                <a:latin typeface="+mj-lt"/>
                <a:ea typeface="+mj-ea"/>
                <a:cs typeface="+mj-cs"/>
              </a:rPr>
              <a:t>ZAŁOŻENIA WQ</a:t>
            </a:r>
            <a:endParaRPr lang="en-US" sz="4400" kern="1200" dirty="0">
              <a:solidFill>
                <a:schemeClr val="tx1"/>
              </a:solidFill>
              <a:latin typeface="+mj-lt"/>
              <a:ea typeface="+mj-ea"/>
              <a:cs typeface="+mj-cs"/>
            </a:endParaRPr>
          </a:p>
        </p:txBody>
      </p:sp>
    </p:spTree>
    <p:extLst>
      <p:ext uri="{BB962C8B-B14F-4D97-AF65-F5344CB8AC3E}">
        <p14:creationId xmlns="" xmlns:p14="http://schemas.microsoft.com/office/powerpoint/2010/main" val="424760456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xmlns=""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1825625"/>
            <a:ext cx="5558489" cy="4351338"/>
          </a:xfrm>
        </p:spPr>
        <p:txBody>
          <a:bodyPr>
            <a:normAutofit/>
          </a:bodyPr>
          <a:lstStyle/>
          <a:p>
            <a:pPr marL="0" indent="0">
              <a:spcAft>
                <a:spcPts val="800"/>
              </a:spcAft>
              <a:buNone/>
            </a:pPr>
            <a:r>
              <a:rPr lang="pl-PL" sz="1700" b="1" dirty="0">
                <a:effectLst/>
                <a:latin typeface="Calibri" panose="020F0502020204030204" pitchFamily="34" charset="0"/>
                <a:ea typeface="Calibri" panose="020F0502020204030204" pitchFamily="34" charset="0"/>
                <a:cs typeface="Times New Roman" panose="02020603050405020304" pitchFamily="18" charset="0"/>
              </a:rPr>
              <a:t>Tematyka</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Web </a:t>
            </a:r>
            <a:r>
              <a:rPr lang="pl-PL" sz="1700" dirty="0" err="1">
                <a:effectLst/>
                <a:latin typeface="Calibri" panose="020F0502020204030204" pitchFamily="34" charset="0"/>
                <a:ea typeface="Calibri" panose="020F0502020204030204" pitchFamily="34" charset="0"/>
                <a:cs typeface="Times New Roman" panose="02020603050405020304" pitchFamily="18" charset="0"/>
              </a:rPr>
              <a:t>quest</a:t>
            </a:r>
            <a:r>
              <a:rPr lang="pl-PL" sz="1700" dirty="0">
                <a:effectLst/>
                <a:latin typeface="Calibri" panose="020F0502020204030204" pitchFamily="34" charset="0"/>
                <a:ea typeface="Calibri" panose="020F0502020204030204" pitchFamily="34" charset="0"/>
                <a:cs typeface="Times New Roman" panose="02020603050405020304" pitchFamily="18" charset="0"/>
              </a:rPr>
              <a:t> przeznaczony dla uczniów szkół zawodowych z zaburzeniami słuchu, kształcących się w </a:t>
            </a:r>
            <a:r>
              <a:rPr lang="pl-PL" sz="1700" dirty="0">
                <a:latin typeface="Calibri" panose="020F0502020204030204" pitchFamily="34" charset="0"/>
                <a:ea typeface="Calibri" panose="020F0502020204030204" pitchFamily="34" charset="0"/>
                <a:cs typeface="Times New Roman" panose="02020603050405020304" pitchFamily="18" charset="0"/>
              </a:rPr>
              <a:t>obszarze administracji</a:t>
            </a:r>
            <a:r>
              <a:rPr lang="pl-PL" sz="1700" dirty="0">
                <a:effectLst/>
                <a:latin typeface="Calibri" panose="020F0502020204030204" pitchFamily="34" charset="0"/>
                <a:ea typeface="Calibri" panose="020F0502020204030204" pitchFamily="34" charset="0"/>
                <a:cs typeface="Times New Roman" panose="02020603050405020304" pitchFamily="18" charset="0"/>
              </a:rPr>
              <a:t>.</a:t>
            </a:r>
            <a:br>
              <a:rPr lang="pl-PL" sz="1700" dirty="0">
                <a:effectLst/>
                <a:latin typeface="Calibri" panose="020F0502020204030204" pitchFamily="34" charset="0"/>
                <a:ea typeface="Calibri" panose="020F0502020204030204" pitchFamily="34" charset="0"/>
                <a:cs typeface="Times New Roman" panose="02020603050405020304" pitchFamily="18" charset="0"/>
              </a:rPr>
            </a:br>
            <a:r>
              <a:rPr lang="pl-PL" sz="1700" dirty="0">
                <a:effectLst/>
                <a:latin typeface="Calibri" panose="020F0502020204030204" pitchFamily="34" charset="0"/>
                <a:ea typeface="Calibri" panose="020F0502020204030204" pitchFamily="34" charset="0"/>
                <a:cs typeface="Times New Roman" panose="02020603050405020304" pitchFamily="18" charset="0"/>
              </a:rPr>
              <a:t>Jego celem jest zapoznanie uczniów z zasadami organizacji eventów w tym takich o statusie imprezy masowej.</a:t>
            </a:r>
          </a:p>
          <a:p>
            <a:pPr marL="0" indent="0">
              <a:spcAft>
                <a:spcPts val="800"/>
              </a:spcAft>
              <a:buNone/>
            </a:pPr>
            <a:r>
              <a:rPr lang="pl-PL" sz="1700" dirty="0">
                <a:latin typeface="Calibri" panose="020F0502020204030204" pitchFamily="34" charset="0"/>
                <a:ea typeface="Calibri" panose="020F0502020204030204" pitchFamily="34" charset="0"/>
                <a:cs typeface="Times New Roman" panose="02020603050405020304" pitchFamily="18" charset="0"/>
              </a:rPr>
              <a:t>Jego zadaniem jest zapoznanie uczniów z wymogami administracyjnymi oraz planowaniem wydarzeń w zadanych ograniczeniach budżetowych.</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pl-PL" sz="1700" b="1" dirty="0">
                <a:effectLst/>
                <a:latin typeface="Calibri" panose="020F0502020204030204" pitchFamily="34" charset="0"/>
                <a:ea typeface="Calibri" panose="020F0502020204030204" pitchFamily="34" charset="0"/>
                <a:cs typeface="Times New Roman" panose="02020603050405020304" pitchFamily="18" charset="0"/>
              </a:rPr>
              <a:t>Formy prezentacji</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Plakat </a:t>
            </a:r>
            <a:r>
              <a:rPr lang="pl-PL" sz="1700" dirty="0" err="1">
                <a:effectLst/>
                <a:latin typeface="Calibri" panose="020F0502020204030204" pitchFamily="34" charset="0"/>
                <a:ea typeface="Calibri" panose="020F0502020204030204" pitchFamily="34" charset="0"/>
                <a:cs typeface="Times New Roman" panose="02020603050405020304" pitchFamily="18" charset="0"/>
              </a:rPr>
              <a:t>informacyjno</a:t>
            </a:r>
            <a:r>
              <a:rPr lang="pl-PL" sz="1700" dirty="0">
                <a:effectLst/>
                <a:latin typeface="Calibri" panose="020F0502020204030204" pitchFamily="34" charset="0"/>
                <a:ea typeface="Calibri" panose="020F0502020204030204" pitchFamily="34" charset="0"/>
                <a:cs typeface="Times New Roman" panose="02020603050405020304" pitchFamily="18" charset="0"/>
              </a:rPr>
              <a:t> - reklamowy</a:t>
            </a:r>
          </a:p>
          <a:p>
            <a:pPr marL="0" lvl="0" indent="0">
              <a:spcAft>
                <a:spcPts val="800"/>
              </a:spcAft>
              <a:buNone/>
            </a:pPr>
            <a:r>
              <a:rPr lang="pl-PL" sz="1700" dirty="0">
                <a:effectLst/>
                <a:latin typeface="Calibri" panose="020F0502020204030204" pitchFamily="34" charset="0"/>
                <a:ea typeface="Calibri" panose="020F0502020204030204" pitchFamily="34" charset="0"/>
                <a:cs typeface="Times New Roman" panose="02020603050405020304" pitchFamily="18" charset="0"/>
              </a:rPr>
              <a:t>Plan rzeczowo - finansowy</a:t>
            </a:r>
          </a:p>
          <a:p>
            <a:pPr marL="0" indent="0">
              <a:buNone/>
            </a:pPr>
            <a:endParaRPr lang="pl-PL" sz="1700" dirty="0"/>
          </a:p>
        </p:txBody>
      </p:sp>
      <p:sp>
        <p:nvSpPr>
          <p:cNvPr id="12" name="Oval 11">
            <a:extLst>
              <a:ext uri="{FF2B5EF4-FFF2-40B4-BE49-F238E27FC236}">
                <a16:creationId xmlns:a16="http://schemas.microsoft.com/office/drawing/2014/main" xmlns=""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Block Arc 13">
            <a:extLst>
              <a:ext uri="{FF2B5EF4-FFF2-40B4-BE49-F238E27FC236}">
                <a16:creationId xmlns:a16="http://schemas.microsoft.com/office/drawing/2014/main" xmlns=""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xmlns=""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xmlns=""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xmlns=""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xmlns=""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49180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F837543A-6020-4505-A233-C9DB4BF740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xmlns="" id="{35B16301-FB18-48BA-A6DD-C37CAF6F9A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477998"/>
            <a:ext cx="5558489" cy="5698965"/>
          </a:xfrm>
        </p:spPr>
        <p:txBody>
          <a:bodyPr>
            <a:normAutofit/>
          </a:bodyPr>
          <a:lstStyle/>
          <a:p>
            <a:pPr marL="0" indent="0">
              <a:spcAft>
                <a:spcPts val="800"/>
              </a:spcAft>
              <a:buNone/>
            </a:pPr>
            <a:r>
              <a:rPr lang="pl-PL" sz="1500" b="1" dirty="0">
                <a:effectLst/>
                <a:latin typeface="Calibri" panose="020F0502020204030204" pitchFamily="34" charset="0"/>
                <a:ea typeface="Calibri" panose="020F0502020204030204" pitchFamily="34" charset="0"/>
                <a:cs typeface="Times New Roman" panose="02020603050405020304" pitchFamily="18" charset="0"/>
              </a:rPr>
              <a:t>Opis pomysłu</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Uczniowie w oparciu dostępne materiały zbierają informacje o zasadach organizacji wydarzeń, w tym wymogów bezpieczeństwa.</a:t>
            </a:r>
          </a:p>
          <a:p>
            <a:pPr marL="342900" lvl="0" indent="-342900">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W trakcie pracy grupowej przygotowują atrakcyjna propozycję organizacji wydarzenia w zadanym budżecie – opracowując plan rzeczowo – finansowy przedsięwzięcia.</a:t>
            </a:r>
          </a:p>
          <a:p>
            <a:pPr marL="342900" lvl="0" indent="-342900">
              <a:spcAft>
                <a:spcPts val="800"/>
              </a:spcAft>
              <a:buFont typeface="Symbol" panose="05050102010706020507" pitchFamily="18" charset="2"/>
              <a:buChar char=""/>
            </a:pPr>
            <a:r>
              <a:rPr lang="pl-PL" sz="1500" dirty="0">
                <a:effectLst/>
                <a:latin typeface="Calibri" panose="020F0502020204030204" pitchFamily="34" charset="0"/>
                <a:ea typeface="Calibri" panose="020F0502020204030204" pitchFamily="34" charset="0"/>
                <a:cs typeface="Times New Roman" panose="02020603050405020304" pitchFamily="18" charset="0"/>
              </a:rPr>
              <a:t>W ramach pracy grupowej opracowują plakat prezentujący plan imprezy i zachęcający do udziału we wspólnej zabawie.</a:t>
            </a:r>
          </a:p>
          <a:p>
            <a:pPr marL="0" indent="0">
              <a:spcAft>
                <a:spcPts val="800"/>
              </a:spcAft>
              <a:buNone/>
            </a:pPr>
            <a:r>
              <a:rPr lang="pl-PL" sz="1500" dirty="0">
                <a:effectLst/>
                <a:latin typeface="Calibri" panose="020F0502020204030204" pitchFamily="34" charset="0"/>
                <a:ea typeface="Calibri" panose="020F0502020204030204" pitchFamily="34" charset="0"/>
                <a:cs typeface="Times New Roman" panose="02020603050405020304" pitchFamily="18" charset="0"/>
              </a:rPr>
              <a:t>Podział na grupy może być dokonany według różnych kryteriów, np. ze względu na możliwości poznawcze uczniów, ich umiejętności, zainteresowania, tak aby „równo” rozłożyć siły w poszczególnych grupach. </a:t>
            </a:r>
          </a:p>
          <a:p>
            <a:pPr marL="0" indent="0">
              <a:spcAft>
                <a:spcPts val="800"/>
              </a:spcAft>
              <a:buNone/>
            </a:pPr>
            <a:r>
              <a:rPr lang="pl-PL" sz="1500" dirty="0">
                <a:latin typeface="Calibri" panose="020F0502020204030204" pitchFamily="34" charset="0"/>
                <a:ea typeface="Calibri" panose="020F0502020204030204" pitchFamily="34" charset="0"/>
                <a:cs typeface="Times New Roman" panose="02020603050405020304" pitchFamily="18" charset="0"/>
              </a:rPr>
              <a:t>Efekty pracy jedne grupy będą podstawą pracy kolejnej grupy, dzięki czemu uczniowie będą mogli nauczyć się współpracy nie tylko w grupie ale i między grupami. Na koniec wspólnie zaprezentują efekty tej pracy. </a:t>
            </a:r>
          </a:p>
        </p:txBody>
      </p:sp>
      <p:sp>
        <p:nvSpPr>
          <p:cNvPr id="21" name="Oval 20">
            <a:extLst>
              <a:ext uri="{FF2B5EF4-FFF2-40B4-BE49-F238E27FC236}">
                <a16:creationId xmlns:a16="http://schemas.microsoft.com/office/drawing/2014/main" xmlns="" id="{C3C0D90E-074A-4F52-9B11-B52BEF4BCB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Block Arc 22">
            <a:extLst>
              <a:ext uri="{FF2B5EF4-FFF2-40B4-BE49-F238E27FC236}">
                <a16:creationId xmlns:a16="http://schemas.microsoft.com/office/drawing/2014/main" xmlns="" id="{CABBD4C1-E6F8-46F6-8152-A8A97490B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xmlns="" id="{83BA5EF5-1FE9-4BF9-83BB-269BCDDF61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7" name="Straight Connector 26">
            <a:extLst>
              <a:ext uri="{FF2B5EF4-FFF2-40B4-BE49-F238E27FC236}">
                <a16:creationId xmlns:a16="http://schemas.microsoft.com/office/drawing/2014/main" xmlns="" id="{4B3BCACB-5880-460B-9606-8C433A9AF99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xmlns="" id="{88853921-7BC9-4BDE-ACAB-133C683C82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Arc 30">
            <a:extLst>
              <a:ext uri="{FF2B5EF4-FFF2-40B4-BE49-F238E27FC236}">
                <a16:creationId xmlns:a16="http://schemas.microsoft.com/office/drawing/2014/main" xmlns="" id="{09192968-3AE7-4470-A61C-97294BB927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xmlns="" id="{3AB72E55-43E4-4356-BFE8-E2102CB0B5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94227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1222310"/>
            <a:ext cx="10515600" cy="4463057"/>
          </a:xfrm>
        </p:spPr>
        <p:txBody>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Sugerowany czas na realizacje WQ: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10 godzin lekcyjnych</a:t>
            </a:r>
          </a:p>
          <a:p>
            <a:pPr marL="0" indent="0">
              <a:lnSpc>
                <a:spcPct val="106000"/>
              </a:lnSpc>
              <a:spcAft>
                <a:spcPts val="800"/>
              </a:spcAft>
              <a:buNone/>
            </a:pPr>
            <a:r>
              <a:rPr lang="pl-PL" sz="1800" b="1" dirty="0">
                <a:latin typeface="Calibri" panose="020F0502020204030204" pitchFamily="34" charset="0"/>
                <a:ea typeface="Calibri" panose="020F0502020204030204" pitchFamily="34" charset="0"/>
                <a:cs typeface="Times New Roman" panose="02020603050405020304" pitchFamily="18" charset="0"/>
              </a:rPr>
              <a:t>K</a:t>
            </a:r>
            <a:r>
              <a:rPr lang="pl-PL" sz="1800" b="1" dirty="0">
                <a:effectLst/>
                <a:latin typeface="Calibri" panose="020F0502020204030204" pitchFamily="34" charset="0"/>
                <a:ea typeface="Calibri" panose="020F0502020204030204" pitchFamily="34" charset="0"/>
                <a:cs typeface="Times New Roman" panose="02020603050405020304" pitchFamily="18" charset="0"/>
              </a:rPr>
              <a:t>ryteria oceny: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Ocenie podlegać będzie stopień wyczerpania tematu, należy przygotować i ukierunkować uczniów na odpowiednią wiedzę, która zapewni maksymalną ocenę (5). Przekroczenie tego poziomu – ocena 6. </a:t>
            </a:r>
          </a:p>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Ewaluacja: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Nauczyciel powinien dokładnie przeanalizować treści wspólnie z uczniami, aż do momentu ich zrozumienia przez uczniów. Powinien jednak bardziej służyć im pomocą, radą, wyjaśnieniami, a nie gotowymi rozwiązaniami. Taka metoda będzie dobrą formą wdrażania do samodzielnego działania i twórczego myślenia.</a:t>
            </a:r>
          </a:p>
        </p:txBody>
      </p:sp>
    </p:spTree>
    <p:extLst>
      <p:ext uri="{BB962C8B-B14F-4D97-AF65-F5344CB8AC3E}">
        <p14:creationId xmlns="" xmlns:p14="http://schemas.microsoft.com/office/powerpoint/2010/main" val="939662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Freeform: Shape 134">
            <a:extLst>
              <a:ext uri="{FF2B5EF4-FFF2-40B4-BE49-F238E27FC236}">
                <a16:creationId xmlns:a16="http://schemas.microsoft.com/office/drawing/2014/main" xmlns="" id="{8A7BA06D-B3FF-4E91-8639-B4569AE3AA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Arc 136">
            <a:extLst>
              <a:ext uri="{FF2B5EF4-FFF2-40B4-BE49-F238E27FC236}">
                <a16:creationId xmlns:a16="http://schemas.microsoft.com/office/drawing/2014/main" xmlns="" id="{2B30C86D-5A07-48BC-9C9D-6F9A2DB1E9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9" name="Rectangle 138">
            <a:extLst>
              <a:ext uri="{FF2B5EF4-FFF2-40B4-BE49-F238E27FC236}">
                <a16:creationId xmlns:a16="http://schemas.microsoft.com/office/drawing/2014/main" xmlns="" id="{DCE1AED4-C7FF-4468-BF54-4470A0A3E2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Znalezione obrazy dla zapytania: sylwester na rynku">
            <a:extLst>
              <a:ext uri="{FF2B5EF4-FFF2-40B4-BE49-F238E27FC236}">
                <a16:creationId xmlns:a16="http://schemas.microsoft.com/office/drawing/2014/main" xmlns="" id="{51ED7A00-1F24-436D-A38C-0F3D8DA194ED}"/>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5911" r="-1" b="5133"/>
          <a:stretch/>
        </p:blipFill>
        <p:spPr bwMode="auto">
          <a:xfrm>
            <a:off x="20" y="10"/>
            <a:ext cx="12188932" cy="6857990"/>
          </a:xfrm>
          <a:prstGeom prst="rect">
            <a:avLst/>
          </a:prstGeom>
          <a:noFill/>
          <a:extLst>
            <a:ext uri="{909E8E84-426E-40DD-AFC4-6F175D3DCCD1}">
              <a14:hiddenFill xmlns="" xmlns:a14="http://schemas.microsoft.com/office/drawing/2010/main">
                <a:solidFill>
                  <a:srgbClr val="FFFFFF"/>
                </a:solidFill>
              </a14:hiddenFill>
            </a:ext>
          </a:extLst>
        </p:spPr>
      </p:pic>
      <p:sp>
        <p:nvSpPr>
          <p:cNvPr id="141" name="Rectangle 140">
            <a:extLst>
              <a:ext uri="{FF2B5EF4-FFF2-40B4-BE49-F238E27FC236}">
                <a16:creationId xmlns:a16="http://schemas.microsoft.com/office/drawing/2014/main" xmlns="" id="{BDE94FAB-AA60-43B4-A2C3-3A940B9A95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3" y="4530071"/>
            <a:ext cx="12191999" cy="2327926"/>
          </a:xfrm>
          <a:prstGeom prst="rect">
            <a:avLst/>
          </a:prstGeom>
          <a:gradFill flip="none" rotWithShape="1">
            <a:gsLst>
              <a:gs pos="44000">
                <a:schemeClr val="tx1">
                  <a:alpha val="40000"/>
                </a:schemeClr>
              </a:gs>
              <a:gs pos="100000">
                <a:schemeClr val="tx1">
                  <a:alpha val="7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8FCF411D-0695-499F-8B1F-B96884589DBC}"/>
              </a:ext>
            </a:extLst>
          </p:cNvPr>
          <p:cNvSpPr>
            <a:spLocks noGrp="1"/>
          </p:cNvSpPr>
          <p:nvPr>
            <p:ph type="title"/>
          </p:nvPr>
        </p:nvSpPr>
        <p:spPr>
          <a:xfrm>
            <a:off x="1524000" y="4416721"/>
            <a:ext cx="9144000" cy="1152663"/>
          </a:xfrm>
        </p:spPr>
        <p:txBody>
          <a:bodyPr vert="horz" lIns="91440" tIns="45720" rIns="91440" bIns="45720" rtlCol="0" anchor="b">
            <a:normAutofit/>
          </a:bodyPr>
          <a:lstStyle/>
          <a:p>
            <a:pPr algn="ctr"/>
            <a:r>
              <a:rPr lang="en-US" sz="4800" b="1" kern="1200">
                <a:solidFill>
                  <a:schemeClr val="bg1"/>
                </a:solidFill>
                <a:latin typeface="+mj-lt"/>
                <a:ea typeface="+mj-ea"/>
                <a:cs typeface="+mj-cs"/>
              </a:rPr>
              <a:t>REALIZACJA WQ </a:t>
            </a:r>
          </a:p>
        </p:txBody>
      </p:sp>
    </p:spTree>
    <p:extLst>
      <p:ext uri="{BB962C8B-B14F-4D97-AF65-F5344CB8AC3E}">
        <p14:creationId xmlns="" xmlns:p14="http://schemas.microsoft.com/office/powerpoint/2010/main" val="135701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Organizacjom pozarządowym w ramach swojej działalności zdarza się organizować różne imprezy, np. koncerty, przedstawienia uliczne, festyny, pikniki, kiermasze, marsze, demonstracje, wydarzenia sportowe itp. Zasady i sposób ich przeprowadzenia regulują różne przepisy. Odmiennym regułom podlega organizacja imprezy masowej, zgromadzenia publicznego lub imprezy związanej z zajęciem drogi.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Zgodnie ze słownikiem języka polskiego PWN impreza to widowisko, koncert, zabawa, loteria fantowa, zawody sportowe, itp. organizowane w celach rozrywkowych, propagandowych lub dochodowych. W przepisach nie zdefiniowano pojęcia imprezy. </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Można je jednak podzielić ze względu na ich rozmiar i charakter na:</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zwykłe</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masowe</a:t>
            </a:r>
          </a:p>
        </p:txBody>
      </p:sp>
    </p:spTree>
    <p:extLst>
      <p:ext uri="{BB962C8B-B14F-4D97-AF65-F5344CB8AC3E}">
        <p14:creationId xmlns="" xmlns:p14="http://schemas.microsoft.com/office/powerpoint/2010/main" val="368635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Impreza zwykła nie ma charakteru imprezy masowej, tzn. nawet jeśli jest dostępna dla wielu osób to ilość osób biorących w niej udział nie kwalifikuje jej jednak do tego, żeby uznać ją za imprezę masową. To, czy coś jest imprezą masową czy zwykłą odróżnia się więc przede wszystkim po liczbie uczestników. Liczba ta jest różna w zależności od rodzaju imprezy i miejsca, w którym jest ona organizowana.</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Tak więc, jeżeli impreza odbywa się na terenie prywatnym, czyli zamkniętym, nie ogólnodostępnym (np. w siedzibie organizacji, w domu prywatnym, ogrodzie, klubie, restauracji, czyli takim, który powoduje, że impreza ma charakter towarzyski); i nie wiąże się z wykorzystaniem ulicy lub drogi (zajęciem pasa drogowego np. ulicy, chodnika, pobocza); lub jest skierowana do liczby osób mniejszej niż wskazana w ustawie o imprezach masowych; to nie wymaga uzyskania żadnych szczególnych zezwoleń urzędowych. Odbywa się ona na podstawie umowy/ustaleń pomiędzy właścicielem terenu a organizatorem.</a:t>
            </a:r>
          </a:p>
          <a:p>
            <a:pPr marL="0" indent="0">
              <a:lnSpc>
                <a:spcPct val="107000"/>
              </a:lnSpc>
              <a:spcAft>
                <a:spcPts val="800"/>
              </a:spcAft>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08178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1BA968B6-9EFA-4EE6-903D-BFC1F8925A9C}"/>
              </a:ext>
            </a:extLst>
          </p:cNvPr>
          <p:cNvSpPr>
            <a:spLocks noGrp="1"/>
          </p:cNvSpPr>
          <p:nvPr>
            <p:ph idx="1"/>
          </p:nvPr>
        </p:nvSpPr>
        <p:spPr>
          <a:xfrm>
            <a:off x="838200" y="391886"/>
            <a:ext cx="10515600" cy="6260841"/>
          </a:xfrm>
        </p:spPr>
        <p:txBody>
          <a:bodyPr>
            <a:normAutofit/>
          </a:bodyPr>
          <a:lstStyle/>
          <a:p>
            <a:pPr marL="0" indent="0">
              <a:lnSpc>
                <a:spcPct val="106000"/>
              </a:lnSpc>
              <a:spcAft>
                <a:spcPts val="800"/>
              </a:spcAft>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Wprowadzenie:</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Imprezy masowe wyróżnia się wśród innych imprez z uwagi na zagrożenia bezpieczeństwa, jakie wiążą się z obecnością dużej ilości uczestników na terenie, na którym impreza się odbywa. Mając na uwadze potencjalne zagrożenia i konieczność zapobiegania im, przewidziano wiele wymogów, jakie muszą spełnić organizatorzy, aby mogła się odbyć taka impreza. Zasady ich organizowania i przeprowadzania oraz obowiązki i uprawnienia organizatora określa ustawa o bezpieczeństwie imprez masowych. Organizatorem imprezy masowej może być także organizacja pozarządowa.</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Poza tym, że uznanie imprezy za masową zależy od jej charakteru, to jej „masowość” zależy oczywiście od liczby uczestników:</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Impreza artystyczno-rozrywkowa jest imprezą masową, jeżeli liczba miejsc dla uczestników wynosi nie mniej niż 1000 na stadionie lub terenie otwartym oraz 500 w hali sportowej lub w innym budynku. W wypadku imprez sportowych liczba miejsc wynosi nie mniej niż 1000 na stadionie lub innym terenie otwartym oraz 300 w hali lub innym budynku. Z uwagi na szczególne zasady organizacji i zapewnienia bezpieczeństwa wśród imprez masowych wyodrębnia się też mecze piłki nożnej, podczas których liczba miejsc udostępnionych przez organizatorów widzom wynosi nie mniej niż 1000.</a:t>
            </a:r>
          </a:p>
        </p:txBody>
      </p:sp>
    </p:spTree>
    <p:extLst>
      <p:ext uri="{BB962C8B-B14F-4D97-AF65-F5344CB8AC3E}">
        <p14:creationId xmlns="" xmlns:p14="http://schemas.microsoft.com/office/powerpoint/2010/main" val="308930412"/>
      </p:ext>
    </p:extLst>
  </p:cSld>
  <p:clrMapOvr>
    <a:masterClrMapping/>
  </p:clrMapOvr>
</p:sld>
</file>

<file path=ppt/theme/theme1.xml><?xml version="1.0" encoding="utf-8"?>
<a:theme xmlns:a="http://schemas.openxmlformats.org/drawingml/2006/main" name="ShapesVTI">
  <a:themeElements>
    <a:clrScheme name="AnalogousFromDarkSeedLeftStep">
      <a:dk1>
        <a:srgbClr val="000000"/>
      </a:dk1>
      <a:lt1>
        <a:srgbClr val="FFFFFF"/>
      </a:lt1>
      <a:dk2>
        <a:srgbClr val="2D1B31"/>
      </a:dk2>
      <a:lt2>
        <a:srgbClr val="F0F3F2"/>
      </a:lt2>
      <a:accent1>
        <a:srgbClr val="E7295B"/>
      </a:accent1>
      <a:accent2>
        <a:srgbClr val="D51798"/>
      </a:accent2>
      <a:accent3>
        <a:srgbClr val="D529E7"/>
      </a:accent3>
      <a:accent4>
        <a:srgbClr val="7417D5"/>
      </a:accent4>
      <a:accent5>
        <a:srgbClr val="3A2CE7"/>
      </a:accent5>
      <a:accent6>
        <a:srgbClr val="1759D5"/>
      </a:accent6>
      <a:hlink>
        <a:srgbClr val="5E3FBF"/>
      </a:hlink>
      <a:folHlink>
        <a:srgbClr val="7F7F7F"/>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172</TotalTime>
  <Words>1523</Words>
  <Application>Microsoft Office PowerPoint</Application>
  <PresentationFormat>Niestandardowy</PresentationFormat>
  <Paragraphs>124</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ShapesVTI</vt:lpstr>
      <vt:lpstr>Organizacja imprezy plenerowej - sylwester na rynku miasta</vt:lpstr>
      <vt:lpstr>ZAŁOŻENIA WQ</vt:lpstr>
      <vt:lpstr>Slajd 3</vt:lpstr>
      <vt:lpstr>Slajd 4</vt:lpstr>
      <vt:lpstr>Slajd 5</vt:lpstr>
      <vt:lpstr>REALIZACJA WQ </vt:lpstr>
      <vt:lpstr>Slajd 7</vt:lpstr>
      <vt:lpstr>Slajd 8</vt:lpstr>
      <vt:lpstr>Slajd 9</vt:lpstr>
      <vt:lpstr>Slajd 10</vt:lpstr>
      <vt:lpstr>Slajd 11</vt:lpstr>
      <vt:lpstr>Slajd 12</vt:lpstr>
      <vt:lpstr>Slajd 13</vt:lpstr>
      <vt:lpstr>Slajd 14</vt:lpstr>
      <vt:lpstr>EWALUACJA WQ </vt:lpstr>
      <vt:lpstr>Slajd 16</vt:lpstr>
      <vt:lpstr>Slajd 17</vt:lpstr>
      <vt:lpstr>WNIOSKI Z WQ </vt:lpstr>
      <vt:lpstr>Slajd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Etyka zawodowa w zawodzie pielęgniarki</dc:title>
  <dc:creator>Michał Pyclik</dc:creator>
  <cp:lastModifiedBy>Konrad1</cp:lastModifiedBy>
  <cp:revision>5</cp:revision>
  <dcterms:created xsi:type="dcterms:W3CDTF">2021-02-17T14:17:35Z</dcterms:created>
  <dcterms:modified xsi:type="dcterms:W3CDTF">2021-09-22T11:30:35Z</dcterms:modified>
</cp:coreProperties>
</file>